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notesSlides/notesSlide6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7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notesSlides/notesSlide8.xml" ContentType="application/vnd.openxmlformats-officedocument.presentationml.notesSlide+xml"/>
  <Override PartName="/ppt/ink/ink23.xml" ContentType="application/inkml+xml"/>
  <Override PartName="/ppt/notesSlides/notesSlide9.xml" ContentType="application/vnd.openxmlformats-officedocument.presentationml.notesSlide+xml"/>
  <Override PartName="/ppt/ink/ink24.xml" ContentType="application/inkml+xml"/>
  <Override PartName="/ppt/ink/ink25.xml" ContentType="application/inkml+xml"/>
  <Override PartName="/ppt/ink/ink26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notesSlides/notesSlide12.xml" ContentType="application/vnd.openxmlformats-officedocument.presentationml.notesSlide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notesSlides/notesSlide13.xml" ContentType="application/vnd.openxmlformats-officedocument.presentationml.notesSlide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notesSlides/notesSlide14.xml" ContentType="application/vnd.openxmlformats-officedocument.presentationml.notesSlide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notesSlides/notesSlide15.xml" ContentType="application/vnd.openxmlformats-officedocument.presentationml.notesSlide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notesSlides/notesSlide16.xml" ContentType="application/vnd.openxmlformats-officedocument.presentationml.notesSlide+xml"/>
  <Override PartName="/ppt/ink/ink56.xml" ContentType="application/inkml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ink/ink6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  <p:sldMasterId id="2147483759" r:id="rId2"/>
    <p:sldMasterId id="2147483771" r:id="rId3"/>
    <p:sldMasterId id="2147483783" r:id="rId4"/>
    <p:sldMasterId id="2147483795" r:id="rId5"/>
    <p:sldMasterId id="2147483807" r:id="rId6"/>
    <p:sldMasterId id="2147483831" r:id="rId7"/>
  </p:sldMasterIdLst>
  <p:notesMasterIdLst>
    <p:notesMasterId r:id="rId32"/>
  </p:notesMasterIdLst>
  <p:sldIdLst>
    <p:sldId id="920" r:id="rId8"/>
    <p:sldId id="751" r:id="rId9"/>
    <p:sldId id="752" r:id="rId10"/>
    <p:sldId id="924" r:id="rId11"/>
    <p:sldId id="754" r:id="rId12"/>
    <p:sldId id="755" r:id="rId13"/>
    <p:sldId id="756" r:id="rId14"/>
    <p:sldId id="757" r:id="rId15"/>
    <p:sldId id="758" r:id="rId16"/>
    <p:sldId id="759" r:id="rId17"/>
    <p:sldId id="760" r:id="rId18"/>
    <p:sldId id="761" r:id="rId19"/>
    <p:sldId id="762" r:id="rId20"/>
    <p:sldId id="763" r:id="rId21"/>
    <p:sldId id="764" r:id="rId22"/>
    <p:sldId id="765" r:id="rId23"/>
    <p:sldId id="766" r:id="rId24"/>
    <p:sldId id="767" r:id="rId25"/>
    <p:sldId id="944" r:id="rId26"/>
    <p:sldId id="945" r:id="rId27"/>
    <p:sldId id="946" r:id="rId28"/>
    <p:sldId id="947" r:id="rId29"/>
    <p:sldId id="948" r:id="rId30"/>
    <p:sldId id="949" r:id="rId31"/>
  </p:sldIdLst>
  <p:sldSz cx="9144000" cy="6858000" type="screen4x3"/>
  <p:notesSz cx="6858000" cy="9144000"/>
  <p:embeddedFontLs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Arial Black" panose="020B0A04020102020204" pitchFamily="34" charset="0"/>
      <p:bold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[25] Design fundamentals" id="{75A0DBB8-B9FF-4031-9ACD-E7896B4CA1A2}">
          <p14:sldIdLst>
            <p14:sldId id="920"/>
            <p14:sldId id="751"/>
            <p14:sldId id="752"/>
            <p14:sldId id="924"/>
            <p14:sldId id="754"/>
            <p14:sldId id="755"/>
            <p14:sldId id="756"/>
            <p14:sldId id="757"/>
            <p14:sldId id="758"/>
            <p14:sldId id="759"/>
            <p14:sldId id="760"/>
            <p14:sldId id="761"/>
            <p14:sldId id="762"/>
            <p14:sldId id="763"/>
            <p14:sldId id="764"/>
            <p14:sldId id="765"/>
            <p14:sldId id="766"/>
            <p14:sldId id="767"/>
            <p14:sldId id="944"/>
            <p14:sldId id="945"/>
            <p14:sldId id="946"/>
            <p14:sldId id="947"/>
            <p14:sldId id="948"/>
            <p14:sldId id="9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FF00"/>
    </p:penClr>
    <p:extLst>
      <p:ext uri="{EC167BDD-8182-4AB7-AECC-EB403E3ABB37}">
        <p14:laserClr xmlns:p14="http://schemas.microsoft.com/office/powerpoint/2010/main">
          <a:srgbClr val="00FF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95" autoAdjust="0"/>
    <p:restoredTop sz="88466" autoAdjust="0"/>
  </p:normalViewPr>
  <p:slideViewPr>
    <p:cSldViewPr>
      <p:cViewPr varScale="1">
        <p:scale>
          <a:sx n="102" d="100"/>
          <a:sy n="102" d="100"/>
        </p:scale>
        <p:origin x="2130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openxmlformats.org/officeDocument/2006/relationships/font" Target="fonts/font2.fntdata"/><Relationship Id="rId42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font" Target="fonts/font4.fntdata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font" Target="fonts/font3.fntdata"/><Relationship Id="rId43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024" max="1920" units="cm"/>
          <inkml:channel name="Y" type="integer" max="1280" units="cm"/>
          <inkml:channel name="T" type="integer" max="2.14748E9" units="dev"/>
        </inkml:traceFormat>
        <inkml:channelProperties>
          <inkml:channelProperty channel="X" name="resolution" value="57.72549" units="1/cm"/>
          <inkml:channelProperty channel="Y" name="resolution" value="44.5993" units="1/cm"/>
          <inkml:channelProperty channel="T" name="resolution" value="1" units="1/dev"/>
        </inkml:channelProperties>
      </inkml:inkSource>
      <inkml:timestamp xml:id="ts0" timeString="2019-09-19T16:45:25.30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11095 4392 0,'18'0'203,"17"0"-203,0 0 15,-17 0-15,17 0 16,-17 0-16,35 0 16,-1 0-16,1 0 15,0 0 1,0 0-16,18 0 16,17 0-16,0 0 0,-17 0 15,17 0-15,0 0 16,0 0-16,0 0 15,-17 0-15,0 0 16,-1 0-16,18 0 16,-17 0-16,-18 0 15,0 0-15,0 0 16,0 0-16,-1 0 16,1 0-16,0 0 15,0 0-15,0 0 16,0 0-16,0 0 15,0 0-15,0 0 16,17 0-16,1 0 16,-18 0-16,0 0 15,17 0 1,1 0-16,-1 0 16,-17 0-16,0 0 15,0 0-15,18 0 31,-1 0-31,-17 0 0,0 0 16,0 0 0,0 0-16,0 0 0,0 0 15,0 0-15,0 0 16,0 0-16,-1 0 16,-16 0-16,17 0 15,0 0-15,35 0 16,-18 0-16,1 0 15,35 0-15,-18 0 16,35 0-16,1 0 16,-36 0-16,36 0 15,-1 0-15,-17 0 16,17 0 0,18 0-16,-70 0 0,35 0 31,0 0-31,-18 0 0,-18 0 15,1 0-15,-18 0 16,0 0-16,0 0 16,0 0-16,0 0 15,-1 0-15,19 0 16,-18 0-16,0 0 16,0 0-16,0 0 15,0 0-15,-1 0 16,1 0-16,18 0 15,-18 0-15,0 0 16,17 0 0,-17 0-16,18 0 15,-1 0-15,1 0 16,-1 0-16,19 0 16,17 0-16,-18 0 15,-18 0-15,36 0 16,18 0-16,-54 0 15,18 0-15,18 0 16,-18 0-16,-17 0 0,17 0 16,0 0-1,-35 0-15,0 0 16,0 0-16,0 0 16,-18 0-16,1 0 15,16 0-15,1 0 16,-17 0-16,-1 0 15,0 0-15,18 0 0,0 0 16,0 0-16,0 0 16,17 18-16,-17-1 15,0-17-15,-17 0 16,16 0 0,1 0-16,18 0 0,-18 0 15,-18 0-15,-17 0 16,-1 0-16,19 0 15,-19 0-15,1 0 16,0 0 0,-1 0-16,18 0 15,-17 0 1,0 0-16,-1 0 31,19 0-31,-19 0 16,1 0-16,17 0 15,-17 0-15,0 0 16,-1 0-16,1 0 16,-1 0-16,1 0 15,0 0 1,-1-17-16,1 17 16,-18-18-1,18 18-15,-1 0 16,1 0-1,17 0-15,-17 0 0,17 0 16,-17 0 0,-1-18-1,1 18-15,0 0 16,-1 0 15,1 0 32,0 0-48,-1 0 32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10.377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-2 299 17,'0'0'36,"0"0"-1,0 0-19,0 0-4,0 8 0,3 1-6,6 15-1,-2 8-2,4 14 2,-3 10-4,2 13 0,0 6-1,1 4 1,-4-2-1,0-10 1,-1-11 1,1-9 0,0-19 0,7-17 1,1-22 0,8-17 0,4-19-1,5-11 0,5-16 0,2-10-2,6-10 1,-1 2-1,-1 7 0,-5 9-1,-4 14-2,-6 13-1,-1 19-4,-11 11-8,-2 19-20,-5 19-3,-9 6-3</inkml:trace>
  <inkml:trace contextRef="#ctx0" brushRef="#br0" timeOffset="399">748 398 12,'25'-13'36,"-25"13"2,0 0-2,10 17-23,-17 3-7,1 12 0,-7 10-4,-4 13-1,-2 6 0,-4 5-1,0 2 1,3-3-1,-1-13 1,6-5 0,3-17 1,5-14-1,7-16 1,0-19-1,7-11 0,5-14 0,3-9 0,6-11 1,3-8-1,3 2 0,3 2 0,1 8 0,-1 9 0,-2 15 1,-2 12-1,-2 19-1,-2 18 0,-3 16 1,-3 14-1,0 12 0,-2 13 0,-3 9-1,0 4-1,-5-1-1,1-3-3,-7-12-5,4-6-22,-4-15-6,-7-17-1,0-14 1</inkml:trace>
  <inkml:trace contextRef="#ctx0" brushRef="#br0" timeOffset="820">754 701 13,'-3'-42'38,"10"27"-1,14 7 0,8-1-25,1-9-8,7 0-3,8-1-4,3-2-2,3 1-1,-4-1-4,1 3 5,-5 0-1,-1 7 4,-6 1 1,-7 3 4,-4 7 3,-7 0 0,0 9 4,-9 4-5,1 12 0,-10 7 1,0 10-2,-4 4 0,0 6-1,-6 2-1,0 1 0,-3-7 0,1-3 1,-3-12-1,3-5 0,2-11-1,-1-9 0,1-8 0,4-13 0,2-10 1,4-8-2,3-12 1,4-8 1,6-11 0,4-3-1,6-2 0,8 4 0,5 4 0,3 8 0,1 12 0,2 11-1,-2 14 0,-2 10 0,-9 13 0,-5 7-1,-8 9 0,-10 5 0,-6 4-2,-13 0 1,-8 3-1,-8-4 1,-8-3 0,-4-6 1,-2-6 0,-2-6 0,4-5 2,4-4-1,6-3 1,8 0 0,4-6 0,10 6 0,9 0 1,0 0 0,16 8-1,8 5 2,7 5-2,8 4 1,8 5-1,6 2 0,1 1 0,-1-1-1,-1-2-1,-7-6-2,0-2-4,-12-12-4,0 0-13,-9-7-18,-7-15 0,-3-1-1</inkml:trace>
  <inkml:trace contextRef="#ctx0" brushRef="#br0" timeOffset="1541">1934 405 15,'36'-53'41,"-20"41"-1,3 12-6,-1 15-15,-7 4-8,5 14-3,-10 6-4,-3 9-3,-6 10-3,-7-1-4,-2 7-9,-7-5-24,-2-8-1,2-7-3</inkml:trace>
  <inkml:trace contextRef="#ctx0" brushRef="#br0" timeOffset="1774">2285 361 7,'48'-12'37,"-30"21"3,-18-9-5,7 22-20,-7-1-7,-6 4-1,-4 6-4,-6 7-2,-3 8-1,-3 6 0,-4 4-1,2 0 2,0-3-2,5-7 1,1-6 0,4-9 0,4-13 0,10-18 0,0 0 0,4-21 1,6-6-1,6-10 2,5-7 0,1-9 0,6-6 1,4-6 0,2 3 0,2 1-1,2 9 1,-1 4-1,-2 10-1,-4 12 1,0 17 0,-6 16-1,-1 15 0,-11 13 0,-2 11 0,-7 14-1,-4 8 0,0 7-3,-6 2-1,1 1-3,-5-13-7,4-5-25,-1-11-3,-1-14 0</inkml:trace>
  <inkml:trace contextRef="#ctx0" brushRef="#br0" timeOffset="2226">2413 582 12,'13'-17'37,"4"17"1,-3-10-3,1-2-25,7-6-10,9-1-7,-1-5-7,6 1-2,-4-4-2,7 5 4,-5 1 3,5 4 8,-4 7 5,-4 0 7,1 10 5,-11-3 4,4 7 0,-8 4-1,3 9-6,-9 4-2,3 10-3,-8 6-2,2 8 0,-4 5-1,0 6-1,-4-1 0,0-1-1,0-4 0,-3-7 0,0-7 0,0-10-1,0-11 1,3-15-1,0 0 0,-11-13 0,11-11 1,-3-10-1,3-8 1,4-8 0,1-6 0,5-5 0,3-2 1,5-1-1,7 3 0,5 8 0,3 4 0,2 10-1,0 11 0,0 10-1,-1 10 1,-4 8-1,-8 9 1,-5 9-1,-6 3 0,-5 4 1,-6 6-2,-3-1 1,-4 1 1,-1-4 0,-1-3-1,2-6 1,2-3 1,5-3-1,0-12 1,8 8-1,4-8 2,4 0-1,4-3 0,4 3 0,-2 0 0,2 0 0,-2 7 0,-3 2 0,-6 3-1,-5 6 0,-8 3 1,-14 6-2,-5 2 1,-7 2-2,-10 1 0,-5-2 0,-3-1-3,-8-7 1,4-1-4,0-14-4,9-3-24,6-12-5,6-13 0</inkml:trace>
  <inkml:trace contextRef="#ctx0" brushRef="#br0" timeOffset="3052">3745 96 2,'9'16'36,"-13"2"0,4-18 0,-14 7-25,14-7-2,0 0-4,0 0 0,0 0 0,0 0 0,0 0-2,0 0 0,0 0-1,0 0 0,0 0 0,0 0 0,0 0-1,0 0-1,0 0 1,0 0 0,0 0 0,0 0-1,0 0 1,0 0 0,0 0-1,0 0 1,0 0 0,0 0-1,0 0 0,0 0 0,0 0 0,0 0 1,0 0-1,0 0 0,0 0 1,0 0-1,0 0 1,0 0 0,0 0-1,-4 10 1,4-10 0,0 0 1,0 14-2,0-4 0,0 5 1,0 4-1,-3 6 0,3 6 1,-4 7-1,1 5 0,-2 4 0,-1 1 1,-1 0-1,0-2 0,-2 0 0,0-4-1,1-7 1,1-4 0,0-6 0,1-4-1,2-4 1,1-5-1,3-12 1,0 11 1,0-11-1,0 0 0,8 0 1,-8 0 0,21-17 0,-5 5-1,4-2 1,4 0 0,2-1-1,2 1-1,1 3 0,-4-1-2,3 5-5,-7-3-3,7 6-15,-5-4-16,-2-3-1,3 0 0</inkml:trace>
  <inkml:trace contextRef="#ctx0" brushRef="#br0" timeOffset="3804">4249 112 23,'0'14'40,"0"2"-2,-4 3 1,-2 3-29,6 10-5,-4 4-2,4 5 0,-7 3-1,7 4 1,-3-1-1,6 1 1,1-6 0,8-5-1,1-8 0,7-5 0,2-10-1,4-8-1,4-6 0,1-10-1,2-5-4,-3-8 0,3 0-6,-10-13-14,1 0-16,-5 0-1,-7-4-1</inkml:trace>
  <inkml:trace contextRef="#ctx0" brushRef="#br0" timeOffset="4113">4204 5 15,'-19'-6'41,"19"6"-2,0 0 1,30 11-24,-6-11-10,10 0-1,2 0-3,4-3-4,0 3-5,-5 0-11,0-3-20,-5 7 0,-11 2-5</inkml:trace>
  <inkml:trace contextRef="#ctx0" brushRef="#br0" timeOffset="4301">4207 276 4,'-31'46'38,"36"-31"0,8-15-3,18-6-22,9-5-45,6-17-1,17-2-4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21.850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2383 0 36,'11'28'36,"-5"-5"-1,-9 7-25,-2 10-6,1 19 0,-6 12 0,-1 18-2,-9 19 1,-5 17-2,-7 14 1,-10 13 0,-8 12 0,-13 7-1,-14 10 0,-15 5-1,-14 3 2,-16 2 1,-14 0-1,-8 0 2,-11-10-1,1-4 1,-2-13 0,5-11 1,8-21-3,13-19 1,17-25-2,14-19-1,17-21-2,13-24-2,19-13-3,10-19-5,18-9-17,9-6-9,7-9-3,6 2 1</inkml:trace>
  <inkml:trace contextRef="#ctx0" brushRef="#br0" timeOffset="421">207 3052 8,'-20'12'37,"13"2"3,-5 1-4,-3 2-18,5 11-8,-4 4-4,2 7-1,-2 2-2,-1 10-1,-3 1 0,2 7-1,0-2 1,1 2 0,3-2-1,6-3 0,6-6 0,7-4 1,11-10-1,13-8 1,15-13-4,12-13-4,18-6-23,11-10-10,2-14-2,10-3-3</inkml:trace>
  <inkml:trace contextRef="#ctx0" brushRef="#br0" timeOffset="1000">2773 1757 33,'14'-41'36,"-18"23"-1,-8 2-24,-1 10-4,-10 6-1,-5 11-2,-10 9-2,-3 14 0,-5 12-2,-1 9 1,-1 7 0,4 5-1,6-1 0,7-4 0,9-7 1,11-10-1,11-13 1,14-9-1,8-18 1,9-12 0,9-10-1,4-8 3,2-9-3,0-5 2,-5-6-1,-1 1 1,-9-3-1,-5 9 1,-8 5 1,-3 7-1,-6 7 1,0 11 0,-9 8 0,13 16-1,-9 6 0,2 11 0,0 8 0,-1 4-2,2 2-2,-3-3-2,5 0-4,-9-12-12,9-9-20,0-4 1,1-19-5</inkml:trace>
  <inkml:trace contextRef="#ctx0" brushRef="#br0" timeOffset="1488">3318 1658 37,'0'0'38,"-9"7"1,-6 5-11,-4-2-20,1 10-4,-6 4-1,3 9 0,-3 6-2,1 7 1,4 2-1,6 3 0,4 1 0,9-3-1,12-7-2,3-14-5,15-10-20,7-9-12,5-17-1,7-6-2</inkml:trace>
  <inkml:trace contextRef="#ctx0" brushRef="#br0" timeOffset="1759">3784 1609 16,'-38'26'35,"15"-4"0,-9 3-18,-1 0-8,5 11 0,-5 1 0,5 10-3,1-1 0,6 5 1,6-3-2,9 1-2,6-5 0,9-4-1,9-10-1,9-14-4,11-7-5,2-9-25,6-11-5,4-3-2,-3-12-1</inkml:trace>
  <inkml:trace contextRef="#ctx0" brushRef="#br0" timeOffset="2044">4074 1839 2,'10'8'35,"5"-8"1,-15 0-11,14-21-12,1 9-3,-6-8 0,4 2-4,-7-4-1,0 3 3,-6-1-3,-4 6-1,-8 2 0,-1 7 0,-8 5 0,-1 11-2,-8 4 1,-1 10-2,-1 8 0,2 7 2,2 2-3,6 4 1,7-3-1,8-2 0,7-2-1,12-10 0,7-6-4,4-12-1,11-1-7,-5-15-12,10-4-10,3-5-8,-1-10 2</inkml:trace>
  <inkml:trace contextRef="#ctx0" brushRef="#br0" timeOffset="2376">4606 1668 17,'36'-42'30,"-27"23"-2,-3 6-5,-11-3-5,1 7-2,-11-3-7,0 7 1,-7 0-5,-1 5-2,-5 4 0,-1 4-2,-1 5 1,3 2 0,0 5 0,8 2-1,1 3 1,8 1-1,6 2 1,7-1-1,6 1 0,5 0 0,7-2-1,2-1 2,2-3-1,-1-1-1,-3-3 0,-2-2 0,-6 0 0,-5-2 1,-8 0-2,-11-1 1,-5 0-1,-9 0-1,-6 1 1,-5-3-1,-2-1-3,-3-7-6,8-3-24,4-3-6,5-13-2,12-5 3</inkml:trace>
  <inkml:trace contextRef="#ctx0" brushRef="#br0" timeOffset="2827">4881 1593 7,'19'-6'37,"-1"-3"4,-18 9-4,7-16-25,-7 16-3,5-9 0,-5 9-4,-12 0-1,0 0-1,-8 6 0,-2 1-2,-5 3 1,2 1-1,-3 2 1,3 0-2,2 0 0,4-1 1,9 0-1,7 2 1,3-1-1,12 3 0,1 1 0,5 4 0,4 3 1,2 3 0,-1 2-1,2 2 1,-2 0 1,-1 0-1,-5 0-1,-5-3 1,-4-3-1,-8-3 0,-6-3-1,-12-4 1,-6-3-3,-8-4 1,-2-2-1,-8-6-1,3 6-4,-4-14-11,9-2-20,10-3-2,6-8-2</inkml:trace>
  <inkml:trace contextRef="#ctx0" brushRef="#br0" timeOffset="3323">5132 1724 19,'8'12'42,"9"-5"-4,-1-11-12,1-9-14,14 2-1,-3-10-3,6 3-3,-5-4-1,1 3-1,-6 1-1,-4 4 0,-11 2-1,-9 12 1,0 0 0,-18 0 1,-4 9-1,-4 7-1,-8 7 0,0 6 0,-3 6 0,0 5 0,3 3-1,4-1 0,8-1-1,4-3 0,14-5-1,4-9-3,16-7-2,5-17-8,15-3-22,6-8-6,3-10 2</inkml:trace>
  <inkml:trace contextRef="#ctx0" brushRef="#br0" timeOffset="3646">5664 1687 31,'41'-46'26,"-23"28"-8,-5-1-3,1 8-1,-10-5-1,6 9 1,-10-2-5,0 9 2,0 0-3,0 0-2,-18-7-1,4 11-2,-6 0 0,-2 4 1,-3-1-2,2 3-1,0 1 1,3 0-1,5 2 0,5-1 1,5 2-1,5 3 0,6 1 0,7 5 0,2 1 0,6 6 0,2 1 0,3 3 0,-1 1 0,-2 1 0,-3-4 0,-4-4 0,-4-3-1,-5-3 0,-11-6 0,-11-6 0,-9-6-1,-11-4 0,-8-4-2,-10-6-1,0 0-6,-11-11-21,11-6-13,10-6 0,13-7-2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15.402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6666 681 6,'-116'-98'30,"42"45"-1,-15-5-22,-15-1-2,-10 2 1,-18 0-3,-14 2-1,-16 3 1,-17 5-1,-17 6-1,-18 5 0,-19 7 0,-21 8 0,-19 8 0,-20 10 1,-16 10 3,-9 13 1,-8 11-1,-2 17 3,1 14-1,13 20-1,8 15-1,23 19 1,18 17-3,24 16-3,20 12 1,23 11-2,27 10 0,25 8 1,25 4-1,23 4 1,30-1 0,29-2 1,31-3 1,35-3 0,33-11 0,36-9 1,34-13-1,34-10-1,36-17 1,28-11-3,30-17 1,18-14 0,22-14 0,17-13-1,14-16 1,10-13 0,4-16 1,7-15 0,0-11 0,5-15 1,1-18 0,-4-11 1,-9-19-1,-5-12 1,-16-20 0,-9-15-1,-23-18-1,-23-13 0,-33-13-1,-25-9-1,-37-8 1,-38-4-1,-47-5 0,-47-1 0,-50 1-1,-54-3 1,-55 5-2,-62 2-1,-51 16-3,-61 7-14,-42 22-18,-44 25-1,-41 20-4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16.817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13 0 3,'-11'21'35,"4"-12"-2,7 6-6,6 13-18,-2 5-2,10 12-2,0 8 1,7 12-2,-1 8 0,10 12-1,1 8-1,5 9 1,10 11-1,7 7 2,7 8-3,6 9 1,12 7 0,10 4-1,9 5 0,11 3 0,5 3 0,8 1-1,9 4 1,9-1 0,1-6-1,1-3 2,4-10-2,3-5 2,-1-12-1,-2-9 2,-5-16-2,-8-10 1,-8-14 0,-8-7-1,-10-13 0,-15-9 1,-13-12-2,-15-8 0,-14-8-2,-14-9-1,-12-2-4,-23-10-5,0 0-15,0 0-13,-31-18-1,0 5 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17.336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18 348 14,'-12'33'31,"12"-21"1,-7-2-15,7-10-8,0 0 0,0 0 0,23 15 3,-9-15-3,11 11 1,2-4-3,10 8 0,3 4-2,13 8-2,4 5 0,10 7-2,1 1 1,4 2-2,-1-1 1,-1-3-1,-2-9 0,-8-9 1,-8-11 0,-7-9 0,-7-13 0,-6-8 1,-5-14-1,-2-10 2,-4-12-1,-3-11 0,-2-7-1,-4-5 0,-2 1-3,-6 0-3,1 16-12,-8 3-22,-9 12-4,-3 12-1,-5 8-1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18.260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199 9 10,'0'0'23,"0"0"-3,-10-10 1,10 10-1,0 0-4,-12-4-1,0 4-4,3 9-2,-7-1-2,1 11-4,-3 6-1,-2 8-1,-1 13-1,2 4 0,3 6 0,1 4 1,6-1-2,3-4 1,6-7-1,5-8 1,2-11-1,5-10 1,1-13 0,1-9 0,4-11 0,2-8 0,-1-6 1,2-6 0,-2-6 0,1-1 0,-2-2 1,1 2 0,-4 3 0,-2 8 0,-1 6 0,-2 9 0,1 9 0,2 10-1,-1 10 0,0 7 0,1 5-1,-1 5-1,1 6-1,-1-4-2,1 4-3,-4-10-8,4-4-22,-1-4-3,1-11-1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18.794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151 0 9,'0'9'38,"-12"5"0,-1-3-2,-4-1-22,6 13-6,-9 0 0,5 13-3,-7 1-2,8 10-1,1 0 0,4 2 0,5-1-2,4-4-1,10-3-3,1-11-4,13-5-13,0-9-17,2-16-2,3-8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19.058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99 9 15,'-4'-10'36,"-8"10"0,1 4-12,5 9-8,-6-5-7,5 12-3,-5 2 1,2 9-3,1 3-1,1 7-2,1 1 1,7 4-1,0-2 0,3-2 1,7-5-2,5-10 0,9-10-3,3-14-6,9-11-25,2-7-3,0-13-3,3-4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19.335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133 165 31,'-14'8'34,"14"-8"-8,0 0-12,0 0-2,12-13-1,-6 2-4,6-2-1,-3-6 1,3 3-2,-6-3-1,2 2 0,-8-1 0,0 2-1,-6 1 0,6 15-1,-20-14 1,5 14-1,-2 0 1,0 10-1,-2 4-1,0 7 0,1 2-1,0 7 0,4 3 1,2 5-1,4 1 0,8 3-1,0-5 1,13-2 1,5-5-2,7-6 0,7-7-1,6-13-4,7-4-6,-4-18-13,7-4-16,-1-4 1,-4-7-3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19.712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211 80 14,'0'-31'37,"-4"16"-7,0 5-7,-5-1-5,9 11-3,-17-14-3,8 14-4,-6 0-3,0 6-1,-4 2-1,1 4-1,-3 2 0,2 5-1,-1 0 1,5 5-1,0 0 0,6-2-1,9 1 2,0-2-1,14 0 0,6-3 0,8-2 0,5-4 0,5-1 0,1-2-1,0 1 1,-3-2-1,-7 0 0,-7 1-1,-10 0 0,-12 0-1,-7 4-3,-14-3-1,-4 6-3,-13-7-5,0 5-19,-3-2-7,-3-6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2:36.31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88 524 1,'-30'9'36,"17"-5"-7,-3-10-5,16 6-5,-19-19-3,19 19-5,-9-32 0,12 11-4,1-9-2,9 0-1,5-7-1,7 2 0,6-6-1,8 0 0,2-2 0,6 3-1,2 0-1,1 7 2,0 1-2,0 5 2,-4 11-2,-3 6 1,-1 5-2,-2 10 1,-3 5 2,-2 6-3,-4 12 2,-4 6-1,-2 4 1,-5 6-2,-6 6 2,-6 4 0,-8 8-1,-8 5 1,-6 0-2,-6 0 2,-8 0-1,-3-1 1,-4 1-1,-7-4 1,-2-8-1,-3-5 1,-2-5 0,0-3 0,-1-5-1,5-5 1,2-8-1,9-5 0,7-5 0,7-5 0,7 0 0,13-9 0,-5 15 0,11-5 0,2 2 0,3 4 0,0 3 0,2 5 1,1 2-1,0 2 0,-1-2 1,-1 0-1,-2-2 0,-1-3 1,-2-2-1,-2-5 0,-2-4 0,-3-10 1,4 12-1,-4-12 1,0 0-1,0 0-1,0 0 0,0 0-1,0 0-2,0 0-6,0 0-14,0 0-19,0 0 1,0 0-3</inkml:trace>
  <inkml:trace contextRef="#ctx0" brushRef="#br0" timeOffset="902">302 1797 7,'0'0'27,"0"0"-8,0 0-2,0 0-4,0 0-3,0 0 0,0 0-2,0 0-1,0 0 3,3 11-3,-3-11 0,0 0 1,0 0-2,3 9-1,-3-9-1,0 0-1,0 0 1,0 0-2,0 0 1,0 0 0,0 0-1,0 0 0,0 0-1,10-5 0,-10 5 0,0 0 0,14 0 0,-14 0-1,12 6 1,-12-6-1,12 14 0,-8-4 0,-1-1 0,-3 1 1,0 0-1,0-10 0,-7 13 1,7-13-1,-13 9 0,13-9 1,-13 0-1,13 0 0,-11-11 0,8 2 0,3 0-1,3-3 1,3 2-1,1 0 1,2 5 0,3-1-1,-1 6 1,0 0 0,0 8 0,-11-8 1,14 18-1,-14-6 0,0 0 0,-3 1 1,-4-3-1,-2-1 0,-2-2-1,-3-7-10,5 0-29,9 0-1,-12-23-2,12-4-1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20.148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414-3 35,'0'0'37,"-14"0"-8,-6 13-11,-10-4-4,1 9-6,-9-2 0,3 7-4,-3-3-1,5 5 0,1 0-1,7-2 1,4-2-1,10-2 0,7-1-1,8 0 2,7-3-2,9 0 1,4-3-1,6 0 1,2 0 0,1-1-1,-2 2 0,-3 2 0,-7-3 0,-4 1-1,-5-1 1,-8 1-2,-8-1 1,-9 1 0,-8-2-1,-7-3-2,-6 0-2,-9-2-1,2 2-6,-9-8-10,5 0-19,5 0 0,8-8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20.569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53 123 35,'16'0'36,"-16"0"-14,12-5-4,-12 5-2,0-12-5,-5 0-2,5 3-3,0-6-1,3 2 0,-3-3-1,0 3-1,0 1 0,0 3 0,0 9 1,-10-7-2,1 11-1,0 7 1,-2 5-1,-1 7-1,0 2 0,3 5 1,2 1-1,7 0 0,0-2-1,6-5 0,7-2-2,3-9-4,9-2-7,-1-11-25,4-4-2,0-7-2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20.900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148 81 26,'23'-43'39,"-18"26"-8,-5 17-5,3-19-6,-3 19-5,0 0-6,-12-4-2,0 4-3,-1 7 0,-2 2-2,-1 1-1,0 3 0,-2 2-1,3 1 0,2 3 1,5-2-1,5 1 0,3-3 0,8 1 0,2 0 1,8-3-1,3 0 0,4 0 1,-1-1-1,0-2 0,1 1 0,-4-1 0,-4 0 0,-6 1 0,-8 3-1,-10-1 0,-8 4-1,-8 0-1,-6 4-5,-12-6-18,-1-1-16,-2-3 1,0-11-3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03T07:58:31.145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4135 14254 1,'10'0'22,"-10"0"0,12 0-1,-12 0 0,11 0-4,-11 0-3,10 0 0,-10 0-4,0 0 0,12 0-3,-12 0-2,0 0 0,0 0-2,-13-11 0,1 6-1,0 1-1,-4-1 1,-4 2-1,-6-1 0,-2 4-1,-4 0 0,-1 7 1,2 1-1,0 1 0,0 3 0,7 0 1,3 5-1,7-3 0,5 1 0,6-1 0,6 1 0,6-1 1,5 1-1,7 2 1,3 1 0,7 2 1,1 1-2,1 0 2,-2 2-2,0 0 0,-7 1 1,-4 0-1,-5-2 1,-9 0-1,-6-2 1,-10-2-1,-7 0 1,-10-1-1,-8-1 1,-6 0-1,-8-1 1,-2-2-1,-3-1 0,-1-1 1,4-3-1,4-4-1,8-4 0,5 0-1,10-6-3,6-11-8,18 4-16,4-8-13,8 1 0,10-4-2</inkml:trace>
  <inkml:trace contextRef="#ctx0" brushRef="#br0" timeOffset="1">4371 14437 7,'-15'14'36,"15"-14"1,0 0 0,-12 6-18,12-6-5,15 0-5,3 0-1,3-10-2,8 10-1,4-7 0,9 4-2,3-1-1,2 4-1,0-3-1,-1 3 0,-2 0 0,-5 0-2,-7 0-2,-8-5-4,-3 5-9,-12 0-24,-9 0 1,0 0 0</inkml:trace>
  <inkml:trace contextRef="#ctx0" brushRef="#br0" timeOffset="2">4619 14413 43,'7'9'40,"-7"-9"-2,0 0-12,0 12-15,0-12-3,-8 24-2,-2-7 0,4 9-2,-5 2 0,0 6-1,-1 3-1,0 6-1,-2 0 0,1 3 0,1-3-1,0-3 0,5-4 0,-4-5-1,7-6-1,-1-7-2,5-3-2,0-15-8,0 0-24,5-11-4,-1-7-1,7-6 1</inkml:trace>
  <inkml:trace contextRef="#ctx0" brushRef="#br0" timeOffset="3">5244 14384 31,'10'6'39,"-10"-6"-3,-4 18-5,-8-13-19,3 10-5,-6-2-1,-1 10-1,-3 1-1,-1 9-1,-3 1 0,2 7 1,-1 0-2,1 4 0,2-2-1,1-2-1,2-7 1,5-2 0,2-7-1,3-7 0,1-6 0,5-12 0,0 0 0,0 0 0,0 0 0,0-20-1,5-1 1,0-3 0,2-6 0,3-5-1,3-5 1,3-3 0,3-2-1,1 0 1,6 2 0,3-1 0,3 5 0,3 3 1,2 4-1,1 6 0,2 7 0,-1 4 0,-2 8 1,-5 7-1,-2 3 0,-8 8 0,-6 4-1,-8 5 1,-8 3 0,-8 4 0,-10 2 0,-4 3-1,-9-1 1,-4-2 0,-8 0 0,3-1-1,-3-6 2,4-3-1,0-6 0,5-3 1,5-3 0,7-3 1,5-4-1,6 0 0,11 0-1,0 0 1,4-13 0,6 10-1,5 3 1,3 0-1,3 3 0,5 5 0,-1 1 0,3 7 0,4 6 0,-1 3 1,1 3-1,-1 2 0,0-1 0,-3 0 0,-1-3 0,-6-3-1,-4-5-1,-3-7-1,-2 0-2,-12-11-6,10 8-12,-10-8-18,0 0 0,0 0-1</inkml:trace>
  <inkml:trace contextRef="#ctx0" brushRef="#br0" timeOffset="4">6057 14534 12,'22'-15'37,"-22"15"4,-4-18-3,-5 2-17,-4 10-11,-8-3-3,2 5-2,-8 4 0,3 0-1,-3 9 0,0 3-2,-1 2 0,4 6-1,0 0 1,1 6-1,0-1 0,6 3-1,1 2 0,3 2 0,6 1 0,7 1 1,0-4-1,8-1 0,7-2-1,5-4 1,3-4 0,7-6 0,1-7-1,2-6 1,2-5 0,0-7-1,1-6 1,-2-7 0,-1-3 0,-3-3 0,-7-2 0,-4 0 0,-6-3 0,-8 2 0,-12 2 0,-6 0 1,-11 4-1,-7 0 0,-5 2 0,-4 4-1,0 6-2,2-4-1,8 12-5,-2-6-11,13 8-20,9 6-1,10 0 1</inkml:trace>
  <inkml:trace contextRef="#ctx0" brushRef="#br0" timeOffset="5">6514 14503 26,'6'11'39,"-1"1"0,-5-12-1,0 0-21,0 0-11,-6 9-2,1 4-1,-5 1-1,1 7 0,-3 5-1,-4 6-1,-4 3 1,0 6-1,2-4 2,-1 1-2,2-4 0,1-5 0,4-5 1,3-7-1,3-6 0,6-11 0,0 0 1,0 0-1,3-11 0,3-5 1,1-6-1,5-4 0,0-9 1,1-1-1,0-5 0,1 0 0,-1-1 1,0 5-1,-1 2 0,-1 8 1,-1 3-1,1 7 1,0 4-1,2 11 1,2 2-1,3 10 0,1 7 0,3 6 0,4 6 0,0 6-1,3 6 1,-1 7-1,2 1 1,-4 0-1,1-3 1,-3-3 0,-3-6-1,-1-6 2,-6-9-1,0-8 0,-5-8 1,-9-6 0,12-17 0,-7-3-1,-1-9 2,-1-8-1,2-6 0,2-7 1,1-6 0,2-2-1,3-3 1,1 3-1,-1 6 0,0 8 0,1 7-1,-4 8-1,-1 14 0,-9 15-3,16-3-3,-16 3-16,0 16-15,5-1-5,-5 1 0,6 1 1</inkml:trace>
  <inkml:trace contextRef="#ctx0" brushRef="#br0" timeOffset="6">7655 14522 23,'18'-3'40,"-18"3"-3,10-16 2,-10 16-16,-5-23-16,5 12-3,-11-1 0,1 2 0,-6 0-1,-2 7 0,-6 3-1,-2 0 0,-5 10-1,-3 3 0,-4 6 0,-4 6-1,-1 6 0,1 5 0,0 5 0,5 5 0,5 4-1,6 0 1,7-1 0,9-2-1,10-6 1,7-6 0,6-9-1,8-10 1,3-8 0,4-8 0,3-8 0,0-4 0,0-5 0,-1-2 0,-5-1 1,-3 2-1,-3 0 0,-5 3 0,-3 3 1,-2 1-1,-9 11 1,7-12-1,-7 12 1,0 0-1,0 0 0,0 0 0,6 14 0,-6-4 1,3 5-1,2 3 0,-1 6 0,-1 3 0,3 4 0,-1 1 0,-1 2 0,0 0 0,1-5-1,-5-3 1,4-5-1,-4-5-1,0-4-1,0-12-1,0 0-7,0 0-13,0-21-16,5 2-1,2-6-1</inkml:trace>
  <inkml:trace contextRef="#ctx0" brushRef="#br0" timeOffset="7">8148 14472 30,'35'8'39,"-35"-8"-1,11 17 3,-11 0-26,-7-5-7,-2 6-2,-6 1 0,0 5-3,-5 1 0,1 5-2,1 2 1,3 5-1,0-1 0,3 4 0,2 0 0,6 3 0,4-4 0,0-1-1,4-3 1,5-9-1,0-1 1,4-4-1,3-7 0,2-4 0,3-5 0,3-5 1,1 0-2,1 0 1,1-4-1,-2-6-1,0 1-2,-4-10-4,5 3-8,-11-9-16,2-4-10,-3-4 0,-2-4-1</inkml:trace>
  <inkml:trace contextRef="#ctx0" brushRef="#br0" timeOffset="8">8163 14558 28,'-9'-9'42,"21"-7"-3,4 6 2,5 3-23,-2-12-9,15 10-1,-3-4-4,8 4 0,1-3-2,2 5 0,-1 1-2,1 2-1,-3 4-2,-6-4-1,-3 4-2,-10 0-7,2 7-12,-13 0-16,-9-7 0,-6 15-2</inkml:trace>
  <inkml:trace contextRef="#ctx0" brushRef="#br0" timeOffset="9">8151 14670 13,'-16'32'40,"19"-22"0,8-2 0,6 1-16,4-13-13,11 4-3,1-11-2,8 2-4,-1-3-3,0-5-4,6 3-5,-7-8-11,4 2-21,1 1 3,-7 0-4</inkml:trace>
  <inkml:trace contextRef="#ctx0" brushRef="#br0" timeOffset="10">8870 14582 20,'-3'30'36,"3"-18"-1,-4 4-15,-3-6-3,3 6-5,-3-3 1,4 6-5,-6-2-3,5 7 0,-3 2-2,3 2-1,-3 3-1,1 3 0,1-1-1,-1-1 2,2-3-2,1-4 0,3-5 0,-4-2 0,4-7 0,0-11-2,0 0 2,0 0 0,-13 0 0,9-13 0,0-2 2,0-1-2,0-8 1,4-5 0,-2-5 1,4-6-1,5-3 2,4-3-1,4-3 0,5-2 1,3 3-1,6 2 0,2 4-1,5 6 0,1 4 0,1 4 0,1 7-1,-2 6 1,-2 3-1,-2 8 0,-4 4 0,-5 4 0,-6 9 0,-6 3 0,-5 6 0,-7 3-1,-7 4 1,-4 2-1,-8 0 1,-6-1-1,-5 0 1,-3-3-1,-2-2 1,0-3 0,-1-5-1,2-3 1,3-2 0,3-5 1,5-5-1,3-2 0,4 0 1,6-3-1,10 3 1,-10-13-1,10 13 1,13-15 0,0 10 0,2 0 0,6 5-1,4 0 1,6 10-1,3 2 1,2 2-1,4 7 0,3 4 0,1 2 0,2 0 1,-2 2-1,-5-4 1,-1-1-1,-5-3 1,-7-4 0,-4-5 0,-5-2-1,-7-5 1,-10-5-1,13 7 0,-13-7 0,0 0-2,0 0 0,0 0-3,0 0-8,-10-12-26,10-3-5,13-8-1,5-10-1</inkml:trace>
  <inkml:trace contextRef="#ctx0" brushRef="#br0" timeOffset="11">15944 14180 4,'3'-12'37,"-3"12"-6,3-9-7,-6-1-5,3 10-1,0-10-3,0 10-5,0 0-2,0 0-1,4-11-3,-4 11 1,0 0-2,-2 18-1,2-4 0,-5 6-1,5 5 0,0 11 0,0 5-1,0 6 1,5 3-1,-3 0 0,2-1 0,0-5-1,1-8 1,0-5-1,0-11 1,2-7 0,-7-13 0,16 0 0,-3-13 0,1-2 1,2-4-1,2-4 1,2-3-1,2-5 1,1 2-1,1 0 0,-2 1 0,2 1 0,0 7 0,-2 3 0,1 11 0,-4 6 0,0 11 0,1 6 0,-3 9 0,1 1 0,-5 5 0,1 4 0,2-2-1,-3-4 1,0-5 0,2-6-1,-2-6 1,2-6 0,-2-7 0,3-9 0,-3-8 0,1-3 1,-3-5 0,2-3-1,-4-2 1,-2-3 0,-2-2 0,-5 0-1,0 1 1,0 0-1,-3 0 1,-1 4-1,0 5 0,1 5 0,0 6 0,3 1-1,0 13 0,0-11-1,0 11-2,0 0-1,9 8-4,-9-8-9,0 0-24,18 12 0,-7-6 0</inkml:trace>
  <inkml:trace contextRef="#ctx0" brushRef="#br0" timeOffset="12">17061 14151 37,'12'3'38,"-12"-3"1,0 0-14,0 0-11,2 12-5,-2-12-4,-6 17 0,1-5-1,-2 7 0,-3 5-2,-1 3 0,-5 5-1,2 1 1,-4 3-1,2 0 1,2-4-1,2 3-1,3-2 1,5-1-1,8-3 1,4-5-1,7-2 0,4-6 0,8-4 0,3-4 0,7-8 0,5 0 0,-1-9-1,0-6 0,2 2-3,-6-8-3,3 6-15,-9-5-20,-10-3-1,-8-3 1</inkml:trace>
  <inkml:trace contextRef="#ctx0" brushRef="#br0" timeOffset="13">17008 14172 40,'25'-9'41,"-2"4"0,6-2-1,3-4-31,8 5-4,2 0-1,-1 3-4,0 3-2,-5-5 0,-1 5-2,-11 0-3,1 9-6,-14-9-11,0 0-17,-11 0-1,0 0 3</inkml:trace>
  <inkml:trace contextRef="#ctx0" brushRef="#br0" timeOffset="14">16944 14364 8,'-49'34'41,"36"-24"1,13-10 0,17 6-19,1-16-10,20 2-5,3-6 0,14 1-3,1-2-2,9-1-3,-1 1-2,-4 0-3,2 6-8,-14-6-13,-2 6-17,-4-1 1,-5 0-3</inkml:trace>
  <inkml:trace contextRef="#ctx0" brushRef="#br0" timeOffset="15">17837 14182 28,'11'10'40,"3"3"-3,-8-2-11,-6-11-10,0 18-6,-5-6-2,1 10-2,-7 2-1,0 10 0,-4 2-2,-2 5-1,-2 5-1,0 2-1,0-1 1,1-4-1,1-8 0,3-5-1,1-6 2,5-7-2,2-7 2,6-10-1,0 0 1,0 0-1,0-12 1,6 0 0,3-10-1,3-3 2,3-8-2,4-8 1,2-5 0,2-2 0,3-4-1,1 1 1,-3 1-1,3 4 0,-2 6 1,-3 7-1,-1 9 0,-4 4 0,-1 6 0,-6 10 0,0 4 0,-10 0 1,14 24-1,-10-6 0,0 7 0,0 7 0,1 4-1,-1 6 1,1 2 0,-2 0 0,1 4-1,-1 0-1,1 0 0,-4-7-2,6-3 1,-6-6-5,6-3-2,-9-10-15,3-5-17,0-14 2,0 0-4</inkml:trace>
  <inkml:trace contextRef="#ctx0" brushRef="#br0" timeOffset="16">17844 14500 36,'-30'-28'39,"24"18"1,6-2-14,15 12-9,-2-8-8,13 8-1,2-3-1,10 3-3,0-2-1,7 2-1,-4-5-3,-1-2-2,0 4-3,-11-10-9,5 3-24,-9-1-4,-6-3 0,-1-1 2</inkml:trace>
  <inkml:trace contextRef="#ctx0" brushRef="#br0" timeOffset="17">18554 14122 14,'7'12'40,"-3"-2"1,-4-10-1,-4 14-19,8 6-12,-8-3-2,4 13-1,-10 5-1,2 7-2,-5 7-1,-2 5 0,-4 0-1,2-1-1,-1-2 0,2-7-1,4-8-1,0-9-1,8-8 0,4-19-4,0 0-1,8-13-4,10-1-7,-3-15-11,8-4-10,6-2 0</inkml:trace>
  <inkml:trace contextRef="#ctx0" brushRef="#br0" timeOffset="18">18930 14175 28,'24'-9'35,"-24"9"-7,-5 11-7,-2 2-3,-12-2-7,0 7 0,-10-4-5,2 4 0,-9-2-2,2 1 0,-4 0-1,1-2 0,1-1 1,2 1-2,3-3 0,5-2 0,5-3-1,7-1 0,4-3 0,10-3 0,0 0 0,0 0 0,17 12 0,0-6 0,6 2-1,5 5 1,3 4 0,4 4-1,1 6 0,-1 3 0,2 4 0,-3 2 0,0-1 0,-6 1 0,-1-1 0,-4-5-1,-1-4 1,-6-7 0,-2-1-1,-2-7 0,-12-11-2,13 5-1,-13-5-2,4-16-7,2 5-15,-6-6-14,4-5-1,-4-2 0</inkml:trace>
  <inkml:trace contextRef="#ctx0" brushRef="#br0" timeOffset="19">19370 14179 34,'0'10'39,"-9"2"1,5-1-10,-6-4-17,6 7-5,-7 1-3,2 9 0,-4 0-1,2 6 0,-5 3-2,3 3 1,-5 0-2,6 5 1,-1-2-1,4-2 0,0-3 0,6-3 0,3-4 0,8-3 0,3-4 0,9-6-1,5-4 1,9-5-1,3-1 0,4-4 0,3-4 0,1-4-2,3 1 0,-5-6-2,0 1-4,-10-14-8,3 3-23,-11-4-5,-5-2 0</inkml:trace>
  <inkml:trace contextRef="#ctx0" brushRef="#br0" timeOffset="20">19314 14185 20,'22'13'43,"3"-13"-2,12 0 0,6 7-20,1-12-14,11 5-3,-5 0-3,0-3-2,-4 3-3,-10-2-5,1 2-12,-17 0-18,-7-7-2,-13 7-2</inkml:trace>
  <inkml:trace contextRef="#ctx0" brushRef="#br0" timeOffset="21">19222 14373 24,'-29'58'44,"32"-38"-5,12-7 3,8-13-26,15 0-10,4-7-2,7-6-3,5-1-3,-1-7-3,5 7-6,-11-8-19,-2 1-12,-3 2 0,-5-2 1</inkml:trace>
  <inkml:trace contextRef="#ctx0" brushRef="#br0" timeOffset="22">19984 14282 36,'0'19'38,"-4"-6"0,4-1-17,0-12-9,-6 22-3,-2-6-3,4 8-1,-4-1-1,3 6-1,-4 0-1,3 2-1,-2 1 0,3-3-1,0-3 1,5-4-1,-4-6 0,4-3 0,0-13 1,0 14-1,0-14 0,0 0 2,0-11-2,0 0 1,-5-3 0,5-1 0,0-5 0,5-3 0,-1-9 0,3 0 1,7-4-1,3-2 0,6-3 0,3 0-1,4 1 1,4 2 0,4 7-1,0 2 0,-1 9 0,-4 4 0,-2 6 0,-4 6 0,-6 4 0,-4 4-1,-7 6 0,-10 5 1,0 3-1,-13 2 0,-4 4 0,-6 2 0,-5 0 0,-6 0 0,-5-2 1,-2-1 0,-1-5 0,1 0 0,1-3 0,1-4 0,5-2 1,6-4 0,6-1-1,7-1 1,15-3 0,-10 0 0,10 0 0,18 5 0,3 0 0,6 2 0,6 3 0,5 4 0,4 3-1,1 6 0,2 2 0,0 3 0,-2 1 0,-4 0 0,-2-1 1,-5-3-2,-4-2 1,-5-6 1,-4-2-1,-6-6 0,-3-1 0,-10-8 0,11 6 0,-11-6 0,0 0-1,0 0 1,0 0-1,0 0-1,0-9-2,-3 0-2,3 9-11,7-17-22,-4 0-5,1-2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06:55.28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1146 667 17,'0'0'25,"0"0"-2,0 0-3,0 0-2,0 0-3,-36-22-1,36 22-5,0 0 0,0 0-4,0 0-2,0 0 0,0 0-1,-23 50 0,23-50 0,0 43-1,0-43-1,6 54 0,-6-6-2,7 21 2,1 3-2,3-3 2,-4-6-3,1-12 4,-5-14-1,0-10 2,-3-13-2,3-4 2,-3-10-1,0 0 0,0-9 0,0-7 0,0 16 0,0 0-1,-8-39 1,8 39-2,-5-41 1,5 41-1,-5-50 3,5 50-2,-2-60 2,2 60 0,0-64 0,3 30 1,-3 34-1,13-68-1,-13 68-1,21-70 0,-21 70 0,27-66 0,-27 66 1,37-55-1,-37 55 0,41-42 0,-41 42 0,46-27 0,-46 27 0,49-11 0,-49 11 0,43 10-1,-43-10 3,0 0-3,36 51-1,-36-51 1,6 50-1,-6-50-1,-4 60 1,4-60 1,-12 59-2,12-59 2,-17 57 1,17-57 0,-22 49 0,22-49 0,0 0 0,-22 42 0,22-42 1,0 0-1,0 0 1,36 5 0,-36-5-1,45-8 1,-45 8 2,56-7-3,-56 7 1,61 0 1,-61 0-2,62 7 0,-20 7 3,8 15-2,-14 10-3,-20 8 3,-16 2-1,-16-1 0,-14-2 1,-13-9-1,-4-5-2,-5-6 2,-2-5 0,-1-3 0,1-6-1,1 0 1,3-5-1,11 2-2,5-9-5,11 5-5,2-5-22,21 0-6,0 0-2</inkml:trace>
  <inkml:trace contextRef="#ctx0" brushRef="#br0" timeOffset="1068">2312 856 36,'0'0'37,"0"0"-3,0 0-12,13-37-8,-13 37-2,0 0-4,0 0-3,-37-11 0,37 11-3,-35 9 1,35-9-3,-40 23 3,40-23-4,-59 48-1,20-1 1,5 6-1,10 2 2,9 0-2,15-4 2,12-9-1,15-12 2,6-14 0,6-11-1,6-10 1,4-11 0,-49 16 0,51-21 0,-51 21 1,50-30-1,-50 30 0,44-34 0,-44 34 0,32-36 0,-32 36-1,18-39 1,-18 39 0,0 0-1,0-49 0,0 49-2,0 0-2,-19-38-10,19 38-17,0 0-11,0 0-1,-38-31 0</inkml:trace>
  <inkml:trace contextRef="#ctx0" brushRef="#br0" timeOffset="1550">2711 775 7,'0'0'38,"42"-17"1,-42 17-2,0 0-19,0 0-6,0 0-3,0 0-3,0 0-2,0 0-1,-48 32 0,48-32-1,0 0 0,-44 40-2,44-40 1,-27 35-2,27-35 1,-21 38-2,21-38 1,-7 39 1,7-39-2,0 0 2,21 45-1,-21-45 1,34 17 1,-34-17-1,47 7 1,-47-7 1,52-3 1,-52 3-1,50-16 0,-50 16 1,38-25 0,-38 25 0,0 0-1,26-46 0,-26 46-1,0 0-2,-18-43-2,18 43-9,0 0-24,-40-28-8,40 28 1,0 0-3</inkml:trace>
  <inkml:trace contextRef="#ctx0" brushRef="#br0" timeOffset="2812">3173 889 9,'0'0'39,"0"0"3,0 0-1,0 0-23,0 0-5,0 0-4,0 0-2,0 0-1,0 0-3,0 0-2,0 0 1,0 0-1,0 0-3,0 0-2,0 0-7,0 0-10,0 0-21,0 0 1,0 0-3</inkml:trace>
  <inkml:trace contextRef="#ctx0" brushRef="#br0" timeOffset="3068">3396 819 30,'44'-8'40,"-6"6"-1,-38 2 0,0 0-30,41 7-4,-41-7-2,0 0-6,0 0-11,0 0-22,0 0-2,38 23-1</inkml:trace>
  <inkml:trace contextRef="#ctx0" brushRef="#br0" timeOffset="3243">3631 819 34,'46'-17'39,"-46"17"0,45-7-15,-45 7-8,0 0-8,40 0-6,-40 0-10,0 0-18,0 0-14,0 0 0,40 13-1</inkml:trace>
  <inkml:trace contextRef="#ctx0" brushRef="#br0" timeOffset="5437">4020 231 12,'0'0'25,"0"0"-1,0 0-6,0 0-3,0 0-3,0 0-2,0 0 1,0 0-5,0 0 0,0 0-2,0 0 2,0 0-2,0 0 0,6 45 0,-6-45-1,14 43 0,-14-43-1,16 55-1,-16-55 0,20 62 0,-20-62 0,20 65-2,-20-65-1,20 64-3,-20-64-9,20 56-25,-20-56 0,20 46 0</inkml:trace>
  <inkml:trace contextRef="#ctx0" brushRef="#br0" timeOffset="5805">4345 900 26,'0'0'42,"6"37"-3,-6-37-9,0 0-17,0 0-2,4 35-3,-4-35-4,0 0-4,0 0-6,0 0-12,0 0-20,0 0-2,0 0 0</inkml:trace>
  <inkml:trace contextRef="#ctx0" brushRef="#br0" timeOffset="7850">4480 53 13,'0'0'14,"0"0"-2,0 0-2,0 0 1,0 0-2,-40-21-2,40 21 3,0 0-2,-40-7-1,40 7 1,-38-6-2,38 6 0,-48-5 1,48 5-4,-60-3 0,60 3-1,-75 0 0,33-3 0,-8 3-1,0-3 1,-6 3 0,-3 0 0,-4 0-1,-5 0 0,-6 0 0,-2 0 0,-5 0 0,-5 0-1,-4 0 0,-5 0 0,-4 0 0,-3 0 0,-4 0-1,-5 3 1,0 0-1,-4 2 1,-1 0-1,-5 3 0,0 1 0,0 4-1,-3 3 0,-1 3 0,-2 4 1,-1 4-1,0 3 0,3 6 0,2 2 0,3 2 1,6 4 1,6 5-1,1 1-2,9 2-2,2 2 1,9 5 1,4-1 0,5 8 0,8 3 1,8 1 0,6 5 4,9-1-4,7 3 6,8-1-3,6 2 3,5-4-3,4 9 1,5-5-1,3 4 0,6-4-1,3 5 3,7-6 0,4 2-1,4-8 0,4-1-1,5-3 1,5-4-2,4-2 6,2-4-6,6-3 0,-7-41-2,70 84 1,10-13 0,7-18 0,7-11 0,0-15 0,4-8 0,-5-19 0,-9-13 2,-7 0 0,-1-12 0,-1-1-1,-4-8 1,-4-4 1,0-3-1,-4-3 1,-6-2-1,-5 0 0,-3-1-1,-6 1 0,-6 0 1,-5 1-1,-9 0 1,-2 3-2,-7 0 2,-3 5-2,-9 2 2,-2 2 0,-9 3-1,-3 5 2,-6 2 0,-5 5 0,-11 5-1,8-8 1,-8 8-1,0 0 1,-8 0-1,8 0 0,-11 0-1,11 0 1,-10 0-1,10 0 0,-8 2 1,8-2-1,0 0 0,0 0 1,0 0-1,0 0 0,0 0 1,0 0-1,0 0 0,0 0 1,0 0-1,0 0 0,0 0 0,0 0 0,0 0 0,0 0 0,0 0 0,7 3 0,-7-3 0,0 0 0,9 6 1,-9-6-1,9 6 0,-9-6 0,10 8 1,-10-8-1,12 16 0,-3-7 0,0 6 0,1 1 1,3 4-1,1 2 2,2 2-2,5 3 1,1 4-2,3 2 2,1-1-1,3 5 0,2 2 0,3 1 0,2 3-1,2 0 0,3 1 1,0 0 0,2-2 0,0 0 0,0-4 0,-1-1-1,0 0 1,-3-2 1,-5-4-1,0 0 0,-4-3 0,-1-1 0,-4-3-1,-4-3 1,-3-3 0,-3-6 0,-3 1 0,-3-4 0,-9-9 0,8 7 0,-8-7 0,0 0 0,-8-12 0,-1 3 0,-1-5 0,-1 0 0,-4-4-1,-1-3 1,-2-4 0,0-1 0,-3-4 0,-1-2 0,-2-5 0,0-4 0,-1-3 0,1-4 0,0-4 0,-2-4 1,4-3-1,0-3 0,1 1 0,0-4 0,1-1 0,2 3-1,2 2 1,1 0-1,4 6 1,1-3 0,4 5-1,2 6 1,4 5 0,-3 2 0,3 6 0,0 5 0,0 5 0,0 8 0,0 3 0,0 3 0,0 10 0,3-10 0,-3 10 0,0 0-1,0 0 1,0 0-1,0 0 1,0 0 0,0 0-1,0 0 1,5 10 0,-5-10 0,0 0 0,5 7 0,-5-7 0,0 0 0,0 0 0,0 0 0,0 0 1,0 0-1,0 0 0,0 0 1,0 0-1,0 0 0,0 0 1,0 0-1,0 0 0,0 0 0,0 0 0,0 0 0,0 0 0,0 0 0,0 0 0,0 0-1,0 0 1,0 0 0,0 0 0,0 0 0,0 0-1,0 0 1,0 0 0,12 4 0,-12-4 0,12 4 0,-3-4 0,2 2 0,3-2 0,2 2 0,3-2 0,1 0 0,1 4 0,3-4 0,2 4 1,3-4-1,1 4 0,5-1 0,3-3 0,5 3 0,3-3 1,8 0-1,5-4 0,3 0 0,8-1 1,3-2-1,5-2 0,5 0 1,5-2-1,-1-3 0,2-5 1,3-2 0,0-4-1,0-3 1,-3-3-1,-2-6 2,-2-2-2,-3-3 2,-3 0-2,-3-5 1,-7-5-1,-69 52 1,71-60 1,-71 60-1,68-68 0,-36 33-1,0-3 3,-3-1-2,-3-3 1,-2 2-1,-1-4 1,-7 0-1,-2-3 0,-5 1 1,-5-5-1,-4 3-1,-7-5 2,-5-1-1,-11 1-1,-7-1 1,-11 0-1,-10 0-1,-12 2-2,-11 1-4,-10 3-21,-15 2-12,-11 3 0,-13 4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03T09:27:25.285"/>
    </inkml:context>
    <inkml:brush xml:id="br0">
      <inkml:brushProperty name="width" value="0.10583" units="cm"/>
      <inkml:brushProperty name="height" value="0.10583" units="cm"/>
      <inkml:brushProperty name="color" value="#FFFF00"/>
    </inkml:brush>
  </inkml:definitions>
  <inkml:trace contextRef="#ctx0" brushRef="#br0">8059 2799 6,'-15'-12'27,"3"6"-4,-5 2-4,-1-1-4,1 5-6,-7 6-1,2 3-2,-4 4-2,1 9 0,-2 3 0,1 11 0,-1 3-2,5 11 1,4 4-1,6 4 0,9 5 0,7 0-1,10-5 0,8-3-1,11-11 1,10-7 1,7-16 0,6-10-2,2-17 1,3-14 1,-2-13-1,-1-9 1,-5-9 0,-5-4 0,-10-6 0,-7 1 1,-16 1-1,-7 4-1,-12 4 1,-8 7-1,-16 4 0,-10 8-1,-10 8 0,-10 8-2,-2 10 0,-5 6-2,4 18-6,-5 2-19,12 12-10,7 9-2,7 4 0</inkml:trace>
  <inkml:trace contextRef="#ctx0" brushRef="#br0" timeOffset="489">8035 3112 15,'8'-20'34,"-8"20"1,8-13-22,-8 1-6,0 12 1,10-15-3,-10 15 2,0 0-3,0 0-2,0 9 0,-4 2 0,-3 1 0,-1 2 0,-2 0 0,1 1 1,0-4 1,3 0-2,6-11 0,-12 10 0,12-10 0,0 0 0,3-12-1,-3 12 0,11-13-1,-11 13 1,11-12-1,-11 12 0,11-9 0,-11 9-1,0 0-6,3 12-32,-3-12 1,-8 17-2</inkml:trace>
  <inkml:trace contextRef="#ctx0" brushRef="#br0" timeOffset="4708">6662 1577 15,'4'16'21,"-4"-2"-3,4-5 0,-4-9-3,0 11-1,0-11-2,0 0 0,-18-7-3,10-4-2,-5-8 0,0-7-3,-4-14-1,17 40-1,-18-49 0,18 49 0,-23-69-1,23 69 0,-23-82 1,8 35-1,1-4 1,0-1 0,1-3 0,1-2-1,-2-1 1,3 2 0,-1 0 1,1 5-1,1 0-1,0 3-1,3 5 1,7 43-1,-9-68-1,9 68 0,0 0 0,9-41 0,-9 41-2,0 0 3,0 0-2,41 59 2,-41-59-1,31 72 1,-15-29-1,3 5 0,2 3 1,7 31 0,16 35-1,-5-7 1,-7-11-1,-4-12 1,-6-14 0,-5-16 0,-7-12-1,-10-16 2,0-6-1,0-7 1,-8-2-1,1-4 1,7-10-1,-21 13 1,9-9-1,2-4 1,-1 2-1,11-2 0,-15 3 0,15-3 0,0 0-1,-11 0-1,11 0-1,0 0-3,0 0-6,0 0-17,12 0-9,-12 0-4,19 4 3</inkml:trace>
  <inkml:trace contextRef="#ctx0" brushRef="#br0" timeOffset="5458">6872 1998 4,'-9'-10'20,"3"-2"-1,6 12 0,-9-15-7,9 15 0,-6-15-4,6 15-1,0-16-1,0 16 0,0 0-3,17-10 0,-17 10 0,17 3-1,-7 2 1,1 5-2,-1 4 0,-1 4 0,-3 0 0,0 2 0,-6-1 0,0 0 0,-3-3 0,-4-1-1,7-15 2,-15 12-1,5-12 1,1 0-1,-2-7 0,2-6 0,2-5 1,3-1 1,-1 1-3,5-4 2,0 3-2,3 0 1,4 4-1,2 7 1,4 4-1,1 4 0,0 0 1,0 7-1,-1-2 1,-2 2 0,-11-7 0,10 13 0,-10-13 0,-7 9 0,-2-9 0,-2 0-1,0 0-3,-3-5-20,4 5-16,10 0 1,-18-3-4</inkml:trace>
  <inkml:trace contextRef="#ctx0" brushRef="#br0" timeOffset="7633">9270 5828 6,'0'0'6,"0"0"-2,0 0 2,10 0 2,-10 0-1,0 0-1,0 0 2,0 0 1,0 0-4,0 0 2,0 0 0,0 0 0,0 0-1,0 0 0,0 0 1,0 0 0,0 0 0,0 0 2,0 0-3,0 0-1,0 0 1,0-12-1,0 12-1,0 0-2,-12-12 1,12 12-1,-14-15-1,3 5 1,1 3 0,-2-2-1,-1-1 0,-2 1 0,2 3 0,-3-3 0,0 4 0,1 0-1,-2 0 1,1 2 0,-2 3 0,2-4 0,1 4-1,1 0 1,2 0 0,0 0-1,12 0 2,-12 5-2,12-5 0,-6 13-2,6 0 2,0 4 0,0 4 0,5 2-1,-5 3 1,3 3 0,-3-2 1,0-5-1,0-1 0,0-6 2,-5-3-2,5-12 1,-7 15-1,7-15 1,-11 0-1,11 0 1,-14-9-1,4-1 0,-1-2 0,-2-3 0,0-1 0,-3-2 0,-1-1 0,-2-1 0,1 1 0,-1 4 0,3-2 0,0 5 1,1 3-1,3 4 0,0 1-1,12 4 1,-15 4 0,8 8-1,-2 5 1,2 4-1,-2 4 1,0 4 0,0 3 0,-4 3 0,1-3 0,2-3 1,-1-3-1,1-4 1,0-4-1,1-4 0,0-5 1,0-4-1,-2-5 1,-1 0-1,0-5 0,-2-4 1,0-1-1,-2-6 0,1 1 0,1-2-1,1 0 1,-1 2 0,2 1 0,0 2-1,0 3 1,1 5 0,-1 4 0,0 4 0,0 7-1,2 4 1,-2 2 0,0 4 0,3 1 0,0 1 0,-1-3 0,1 0 0,0-7 1,-1-2-1,0-2 0,-3-3 1,0-4-1,-3-2 0,-3 0 0,0-2 0,-2-2 0,-2-1 1,0-1-1,4 1 0,2 0 0,1 1 0,2-1-1,3 5 1,11 0 0,-14 6-1,14 5 1,-4 3-1,4 3 1,0 3-1,4 1 1,-4-1 0,5-2 0,-5-5 1,0-3-1,0-10 1,-17 7-1,5-7 0,-5-5 1,-1 3-1,-3-2 0,-1 4 0,1-4 0,2 4 0,3 0-1,2 5 0,3-2-1,11-3-2,-10 9-3,10-9-11,13 13-23,-1-13-1,5 0-1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05T02:48:35.474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19038 12097 30,'-7'13'14,"7"7"0,-5 10-2,5 13-2,0 8 1,0 17-3,2 10 0,6 13-1,-1 9-3,3 9 2,0 5-3,2-3-1,1 1 0,-2-6-1,-1-10-1,0-9 1,-4-12-2,-1-17 0,-1-9-3,-4-16-10,0-13-20,0-9-3,0-11 1</inkml:trace>
  <inkml:trace contextRef="#ctx0" brushRef="#br0" timeOffset="275.0274">18765 13171 37,'-11'-34'39,"14"6"1,8-6-14,10 0-16,5-5-5,10 5-2,5 0-2,4 1-2,7 10-5,0-1-12,4 6-21,4 8-1,-5 2-1</inkml:trace>
  <inkml:trace contextRef="#ctx0" brushRef="#br0" timeOffset="759.0759">19457 13205 1,'18'-34'36,"-8"8"1,6-5-12,5 4-11,-3-9-2,10 5-4,-7-2-2,3 4-2,-3 0 1,-1 7-3,-6 1 1,1 4 0,-12 3 0,-3 5-1,0 9 0,-16-6 0,-3 12 0,-4 6-1,-5 6 0,-3 7 0,-3 8 0,2 6 0,-2 6-1,9 4 1,4 2 0,8 2 0,9-2 0,9-1 0,9-6 0,8-7-1,9-6-1,3-10-4,10-4-16,3-11-19,-4-12-2,6-7-1</inkml:trace>
  <inkml:trace contextRef="#ctx0" brushRef="#br0" timeOffset="1217.1208">20223 12909 13,'11'-45'40,"-11"23"2,-6 3-2,-8 0-25,4 12-7,-8-1-3,-3 8-2,-4 7-2,-2 4 0,-4 5 0,2 6-1,3 2 1,1 4-1,5 2 1,9 2 0,6-2 0,10 0 0,7-3 0,8-3 0,7-2 0,7-2-1,1-3 1,2-4-1,0-1 2,-2 0-2,-5-2 0,-3 2 0,-7-2 1,-4 1-1,-8 1 0,-8 1 1,-7 0 0,-6-1-1,-9 0 1,-6-1-1,-6-1 0,-7-2-1,-5-3-2,-4-5-4,6 9-5,-8-9-21,8 0-10,4 0 0,8 0 1</inkml:trace>
  <inkml:trace contextRef="#ctx0" brushRef="#br0" timeOffset="1565.1565">20475 12382 27,'0'0'39,"0"0"-1,-4 11-26,-3 5 0,7 11-3,-3 5 1,3 15-4,3 3-2,4 12-1,0 5 0,5 7-2,3 3 1,3 0-1,0-3-2,0-7 0,5-4-5,-6-15-15,3-8-19,1-8 0,-3-16-2</inkml:trace>
  <inkml:trace contextRef="#ctx0" brushRef="#br0" timeOffset="1755.1755">20485 13099 17,'-42'-49'37,"34"17"0,10-3-22,19-1-7,8-3-8,12-3-16,8-3-16,15 8-3</inkml:trace>
  <inkml:trace contextRef="#ctx0" brushRef="#br0" timeOffset="2234.2233">21280 12730 24,'-23'28'38,"3"-18"-1,-6 0-23,-10-4-3,1 2-3,-9 1-3,1 3-1,-5 1 0,5 4-1,2 6-2,5 4 1,4 9-2,6 4 1,5 5 0,10 1 0,5-2-1,6 0 1,5-6-1,4-5 0,5-11 0,2-7 1,2-11-1,2-8 0,4-8 1,-2-7-1,3-6 1,0-6 0,0-5 0,0-3 0,-2 0 2,-2-2-1,-4 3 1,-1 3 0,-6 6 1,2 7 0,-6 7-1,-6 15-1,12-7 0,-5 18-1,2 8 0,0 8-1,4 2-1,0 4-1,1 2-2,0-7-6,10 2-13,-2-11-21,1-9 1,3-10-2</inkml:trace>
  <inkml:trace contextRef="#ctx0" brushRef="#br0" timeOffset="2768.2763">21450 12340 18,'-19'-47'40,"10"34"-1,9 13 0,0 16-28,-6 3-6,9 12-1,1 10-2,3 10 1,3 10-2,4 6 0,3 6 1,4-3-2,1-1 1,1-4-1,-1-8 0,-1-7 1,-2-11-1,-2-9 1,-3-9 0,-1-10 0,-2-11 0,-1-3 0,-3-12 0,0-4 0,2-8 0,2-4 0,0-3 1,3 1 0,0 1-1,3 5 0,4 5 0,2 9 0,-1 9 0,3 8-1,-1 8 0,0 8 0,-2 7 0,-4 2 0,-3 4 0,-7 2 0,-4-1 0,-8-1 0,-4-3 0,-10-3 0,-6-6-1,-7-5 0,-4-3-2,-6-13-3,3 0-5,-9-11-14,4-4-17,5-3-1,4-4-1</inkml:trace>
  <inkml:trace contextRef="#ctx0" brushRef="#br0" timeOffset="3129.3129">22064 12852 36,'6'-10'40,"-6"1"-1,0 9-19,0 0-8,0 0-3,0 0-3,0 0-1,0 0-2,10 22 1,-3-1-2,4 8 2,0 3-3,2 3 1,2 2-1,-1 0-1,1-5-1,-3-6-1,2-1-7,-9-13-23,-5-12-10,16 6 0,-10-18-2</inkml:trace>
  <inkml:trace contextRef="#ctx0" brushRef="#br0" timeOffset="3572.3572">22296 11918 40,'-18'32'40,"13"-6"-16,-1 3-4,10 16-5,-4 3-3,7 16-5,0 7-2,7 8-3,1 9-1,4 4 0,2 3-2,0-2 1,-1-4-1,-1-8-2,1-6-1,-4-13-4,2-8-15,-3-13-18,-6-15 0,3-11 0</inkml:trace>
  <inkml:trace contextRef="#ctx0" brushRef="#br0" timeOffset="3855.3855">22653 12801 36,'3'17'38,"2"0"2,-5-2-23,4-4-8,6 9 0,-3 2-5,5 3-1,-3 4-1,0 0-2,3-1-1,-3-2-2,1-3-3,-6-9-8,-4-14-25,14 12 0,-14-12-2</inkml:trace>
  <inkml:trace contextRef="#ctx0" brushRef="#br0" timeOffset="4064.4063">22519 12305 4,'-11'-12'38,"11"12"1,-10-4-4,10 4-29,0 0-28,0 0-10,0 0-3</inkml:trace>
  <inkml:trace contextRef="#ctx0" brushRef="#br0" timeOffset="4392.4369">22805 11932 27,'13'0'42,"-13"0"-2,5 11-8,-2 12-21,-3 2-4,4 16-1,-4 9 0,13 15-2,-1 9 1,4 10-2,3 8 0,3 2-1,2 4-1,1-1 0,2-4-1,-7-8-1,1-10-1,-5-13-2,2-5-8,-11-14-27,1-14-3,-2-12-4,-6-17 3</inkml:trace>
  <inkml:trace contextRef="#ctx0" brushRef="#br0" timeOffset="4590.4586">22902 12818 14,'-29'-20'39,"20"9"0,9 0 0,14-2-29,-5-4-3,11-4-4,3-2-5,1-2-9,7 2-26,0 3 0,-6 2-4</inkml:trace>
  <inkml:trace contextRef="#ctx0" brushRef="#br0" timeOffset="5272.5272">23265 12787 10,'-3'17'39,"3"-17"0,-4 12-15,11 1-6,-7-13-8,7 22 0,-2-9-6,5 3-2,-2 1-1,5 1-1,-1-3 0,1-1 0,2-2-1,3-5 0,-2-7-1,1 0 1,-2-9-1,0-3 0,0-1 1,-3-4-3,1-2 3,-3 1-1,-2-1 2,1 0 0,-3 0 0,-1 2 1,0 0 3,-3 3-1,-2-1 0,0 6 1,0-1 0,0 10-1,0 0 1,0 0-1,-8 0-1,4 12 1,4 5-1,-3 5 0,3 7 1,0 9-1,7 5-1,0 9 1,2 4-2,1 4 1,0 8 0,2 1 0,-4 1 0,2 1 0,-10-5 1,5-1-1,-5-6 0,-6-5 1,-1-8-1,-5-6 0,0-9 1,-9-9-3,4-8 2,-6-10-2,-2-4-3,-7-16-5,2-4-31,-14-4-6,-2-5 2,-7 0-4</inkml:trace>
  <inkml:trace contextRef="#ctx0" brushRef="#br0" timeOffset="6934.6934">18824 15069 27,'0'-12'39,"0"12"-2,7-16-16,-7 4-10,0 12-4,17-10 0,-4 10-4,3 9-1,3 7-1,5 6-1,1 7 1,3 9-1,2 4 0,-2 3 0,-2 4-1,-5 1 2,-8-3-2,-5 2 1,-8-6 0,-4-7 0,-7-4 1,-7-8 0,-3-8 0,-2-12 1,0-8-1,2-14 1,6-8 0,6-9-1,9-6 1,6-7-2,8-3 1,10-2-1,3 2-1,9 6-5,-2-2-7,5 12-27,1 8 0,-5 7-2</inkml:trace>
  <inkml:trace contextRef="#ctx0" brushRef="#br0" timeOffset="7482.7476">19401 15416 26,'10'4'38,"-10"-4"-1,5-16-19,5 7-3,-5-6-4,8 1-1,-3-7-4,6 1-1,-2-3-2,1 1 0,-1 0-1,1 2 0,-3 1-2,0 4 1,-5-2 0,-3 6 1,-4 1-1,0 10 0,-9-16 0,-2 11 0,-2 1-1,-2 1 1,-4 3-1,1 0 0,-2 7 0,0 1 0,2 6 1,0 3-1,4 7 0,3 4 0,2 6 1,7 4-2,2 8 2,4 1-1,4 3 0,5-1 0,0-4-1,6-4 0,2-7-2,1-10-2,9-5-8,-3-13-26,5-12-3,1-10-2</inkml:trace>
  <inkml:trace contextRef="#ctx0" brushRef="#br0" timeOffset="8182.8182">19842 15319 19,'-9'-16'38,"5"7"-2,4 9-17,0 0-7,0 0-3,0 0-4,0 10 0,3 9 0,0 5-1,4 8-3,1 5 1,2 2-1,-1 3 0,3-2 0,0-5-1,1-4 1,2-7-1,1-9 0,-1-10 1,1-5-1,2-6 1,2-8-1,-2-8 1,0-1-1,-1-6 1,1-2 1,-3-1-1,0-3 1,-5 2 0,0 3 0,-4 1 0,1 4 1,-7 2 0,4 5 0,-4 4-2,0 5 1,0 9-1,0 0 0,0 0 0,0 0-1,-7 14 1,7 5-1,3 4 1,2 7-1,1 5 0,1 8 0,-1 3-1,2-1-1,2 3-3,-4-13-11,6 0-23,1-7-4,2-11-2</inkml:trace>
  <inkml:trace contextRef="#ctx0" brushRef="#br0" timeOffset="8889.8884">20690 15371 18,'16'-24'40,"-9"9"-2,-7-4 0,-12-3-29,6 5-3,-4-3-3,-5 5 0,-2 1-1,-3 5 0,-4 2 0,0 7-1,-2 0 1,2 7-1,0 3 0,2 2 0,1 4 0,6 2-1,2 1 0,8 2 0,5 0 0,5 3 0,10-5 1,5 3-2,4 0 1,5-1 1,1 0-1,1-1 0,0 0 0,-7-3 0,-2 1 0,-6-3 1,-3-1-1,-9-3 0,-4-11 0,-7 16 0,-7-10 1,-3-2-1,-6-2-1,-4-2 0,-2 0-1,-5 0-2,5 0-3,-4-7-10,9 0-23,5-1 1,7-3-4</inkml:trace>
  <inkml:trace contextRef="#ctx0" brushRef="#br0" timeOffset="9445.9445">21009 15408 10,'24'-22'38,"-16"7"1,-1-5-1,-4-3-27,6 3-2,-5-4-2,3 8-1,-7-2-2,2 4 1,-4 1-2,2 13-1,-14-11 0,5 11 0,-4 4 0,0 5-2,-3 5 2,1 6-2,-2 8 0,1 5 0,2 7 0,3 4-2,4-2 2,5-1-1,2-4 1,2-7-1,7-7 1,0-7-1,1-10 1,2-6 0,-3-11 0,1 0 0,0-7 0,0 1 0,1-2 1,-2-2-1,1 3 1,-2 2 0,0 3 1,1 4-1,-9 9 0,15 0 0,-15 0-1,16 23 0,-8-2 0,2 0 0,0 2-1,0 1-1,2 0-4,0-10-5,6-2-28,-4-9-2,3-13-3</inkml:trace>
  <inkml:trace contextRef="#ctx0" brushRef="#br0" timeOffset="9972.9967">21373 14958 30,'-25'-46'41,"12"34"-1,-2 4 0,1 8-33,6 13-3,2 9-1,6 13-1,-4 7-1,4 9 1,4 9-1,2 6 0,1 3-1,2 1 0,1-4 1,2-7-2,-2-12 2,0-6-2,-1-13 1,1-12 0,0-16 0,-1-8 0,0-11 0,1-10 0,0-2 0,4-6 0,0-3 0,2 2 1,2 0-1,3 5 1,1 5 0,1 6 0,1 6-1,0 8 2,0 8 0,1 7-2,-2 6 0,-5 8 0,-1 4 1,-4 4-2,-5 3 1,-5 2 0,-7 2 0,-6 0 0,-8-2 0,-9-2 0,-7-3-2,-7-4 0,-3-4 0,-4-10-3,3-3-4,-3-17-12,9-3-20,10-10 0,10-8-2</inkml:trace>
  <inkml:trace contextRef="#ctx0" brushRef="#br0" timeOffset="10333.0332">21949 15303 38,'15'-15'42,"-15"15"-1,17-9-15,-17 9-13,9-8-3,-9 8-3,0 0-2,0 15-1,0 0-2,0 4 1,0 8-2,0 4 0,0 6-1,0 3 1,5-3-2,-1 1-1,0-5-1,5-1-5,-9-15-20,8-4-15,-8-13-2,13-9-1</inkml:trace>
  <inkml:trace contextRef="#ctx0" brushRef="#br0" timeOffset="10740.0738">22301 14679 20,'0'0'42,"0"0"-5,0 0-14,-5 19-9,-1-5-2,6 13-4,-5 7-2,5 12-2,-3 10-2,3 10 0,0 9 0,6 6-1,-1 1-1,1 4 1,1-7-2,0-6 0,1-9-1,-3-12-3,4-6-4,-9-17-9,9-10-20,-3-5-2,-6-14-3</inkml:trace>
  <inkml:trace contextRef="#ctx0" brushRef="#br0" timeOffset="11029.1028">22538 15218 6,'23'9'39,"-23"-9"4,13 20-1,-9 3-23,-4-5-11,7 10-1,-7 0-3,7 4-1,-7 3-1,3-1-2,1-1-2,-4-7-1,6 0-5,-6-12-11,3-3-22,-3-11 1,12-3-4</inkml:trace>
  <inkml:trace contextRef="#ctx0" brushRef="#br0" timeOffset="11327.1326">22814 14525 37,'22'-24'42,"-9"30"-2,-1 16-12,-2 3-18,6 15-3,-1 9-1,1 13-2,-2 10-1,4 9 0,-5 4-2,0 4-1,1 1 1,1-1-2,-4-3 0,1-10-2,0-6-2,-7-14-7,7-10-26,-6-9-3,-6-17-2</inkml:trace>
  <inkml:trace contextRef="#ctx0" brushRef="#br0" timeOffset="11569.1564">22721 15252 30,'12'-16'40,"5"0"0,7 0-1,8-4-33,-1-5-3,6 0-3,0 3-2,-3-4-3,4 9-5,-9-5-4,6 9-16,-7 4-10,-2 0-1</inkml:trace>
  <inkml:trace contextRef="#ctx0" brushRef="#br0" timeOffset="12190.2188">23271 15063 20,'-4'12'17,"4"-12"-3,0 0 0,-9 11-2,9-11 3,0 12-4,0 2-1,0-2-1,3 8 0,-3 1-4,4 8-2,0 0 0,1 3-2,1 3 1,2-3-2,0-3 0,1-4 0,2-8 0,0-5-2,2-5 2,-1-7 0,2-10 0,1-3 0,-3-5 0,3-3 4,-4-4-3,2-4 1,-3-1 0,1 2 2,-3-2-1,0 4 0,-3 2 1,2 4 0,-7 3-1,6 5 0,-6 12 1,0-9-2,0 9 0,0 12 0,0 0-1,-2 5 1,2 5-2,0 7 0,0 6 1,0 4-1,0 6 1,6 5-1,-1 4 0,1 4 0,1 1 0,-2-1 0,0-3 0,0-2 0,-5-7 0,0-6 0,0-5 0,-6-9 1,-3-4-1,-2-5 0,-3-5 0,-4-3-1,-3-3 0,-1-6-1,-2 0-2,-6-8-5,6 3-18,-10-5-17,0-1 2,2-1-4</inkml:trace>
  <inkml:trace contextRef="#ctx0" brushRef="#br0" timeOffset="20768.0766">23938 12400 22,'-5'-20'23,"2"6"0,3 1-7,-4-7-5,4 2-2,4-4-2,0 5-3,2-4-1,4 4 0,1-3 0,2 5 0,1-1 0,3 4-1,4-1 1,1 4 0,1 2-1,4 2 0,-1 5 1,-1 0-1,-25 0 1,0 0-2,0 0 1,49 31 0,-31-2-2,-8 8 0,-7 7 1,-6 3 0,-7 2-2,-8 2 1,-4-1-1,-7-11 1,0-5 1,0-5 0,4-5 0,1-4 0,6-6-1,4-2 1,4-2-2,10-10 0,0 14-1,0-14-5,21 11-12,-1-1-20,0-4-3,5 9 2</inkml:trace>
  <inkml:trace contextRef="#ctx0" brushRef="#br0" timeOffset="21125.1118">24182 13097 34,'0'0'35,"-12"-6"-14,12 6-8,-9 0-5,9 0-3,0 0-4,-10-2-4,10 2-12,0 0-20,0 0-1</inkml:trace>
  <inkml:trace contextRef="#ctx0" brushRef="#br0" timeOffset="22355.2353">23909 14904 33,'-12'8'25,"-6"-8"-2,18 0-5,-17-12-4,17 12-2,-12-21-4,12 9-4,4-5-1,5-1-2,3-2-1,5 2 0,3-1 0,4 2 0,1 3 1,2 2-1,1 2 0,-2 5 0,-1 0 0,1 5 0,-2 8 0,-2 2 0,-4 6 0,-1 4 0,-3 5 0,-4 2 0,-3 3 0,-3 1 1,-4-1-1,-3-2 2,-5 0-2,-2-2 2,-4 1-1,-3-1 0,-2-1 0,-3-1 0,-1 1 0,1 1 0,1-2 0,2-2 0,4-1 0,2-2-1,6 1 1,3-2-1,4 1 1,3-3-2,4 0 2,2-2-2,1 1 0,2-4-3,2 2-5,-2-5-4,5-1-25,-5 4-2,-12-11-2</inkml:trace>
  <inkml:trace contextRef="#ctx0" brushRef="#br0" timeOffset="22771.2769">24078 15758 17,'-9'9'45,"9"-9"-2,-10 6 0,10-6-29,-14 5-6,14-5-2,-9 5-4,9-5-5,0 0-9,0 0-29,0 10-2,0-10-1</inkml:trace>
  <inkml:trace contextRef="#ctx0" brushRef="#br0" timeOffset="34532.4529">18937 17241 13,'-7'-10'20,"7"10"-5,-12 0 1,12 0-4,0 0 2,-11 8-5,11-8-1,0 0 0,-8 9-2,8 4 1,0-13-3,0 22-1,3-6 0,0 5 0,-1 4-1,2 7 4,2 2-4,-3 3 1,0 1-2,-3-2 1,6-4-1,-6-3 1,3-4-2,1-6 0,-4-6 0,4-4 1,-4-9-1,0 0 0,0 0 1,0 0 0,0 0 0,0 0 0,0 0 0,0-21 0,0 2 0,-6-5-2,6-5 1,0-3-1,0-3 1,6-2-2,-3 2 2,6 2-2,0 1 2,3 4 0,-2 3 0,5 1 0,-4 3 1,0 3 0,0 4 0,-1 7 1,-1 7-2,2 0 0,0 11 0,0 7 1,2 3-1,1 4-1,2 5 1,2 0-1,-1 2 2,0 2 1,-2-3-2,-2-4 2,-2-2-1,-1-4 1,-4-5-2,-2-5 2,-4-11-1,0 0 0,0 0 1,0 0-2,-2-13 1,-3 3-2,2-7 1,-2-3-3,0-1 3,0-5-2,5-1 2,0-1-2,0 1 2,5 0 0,1 3 0,4 3 0,0 4 0,2 4 0,1 5 0,4 4 0,-1 4 0,3 4 0,-1 4 0,2 2 0,-2 2 0,1 4 1,-1 1-1,-2 5 0,-1 7 0,-1 0 2,-3 3-2,-2 4 1,-2 3-3,-1-3 1,2 0-7,-8-11-17,7-9-16,-7-16 2,9-9-5</inkml:trace>
  <inkml:trace contextRef="#ctx0" brushRef="#br0" timeOffset="35202.5198">19878 17294 16,'0'0'37,"0"0"0,0 0-23,-5-11-3,5 11-1,-9-13-2,9 13-3,-17-12 0,17 12 1,-17-12-3,7 7-1,-1 3 1,11 2-1,-18 0-1,9 5 1,-2 4-2,4 4 1,-2 4-1,3 7 1,0 2-2,1 6 2,5-1-1,-4 2 2,4-3-2,0-3 1,5-4-1,-1-8 2,2-2-2,-6-13 1,16 4-1,-6-11-2,1-5 2,2-2-2,1-5 2,1-1-2,-1-2 2,0-2-1,-2 1 1,0 2 0,-4-1 1,0 1-1,-5 4 1,1 0 0,-4 5 0,0 4-1,0 8 1,3-9 0,-3 9 0,0 12-1,3 2 1,1 6-1,3 6 1,0 10 1,3 9-2,-1 0 2,4 1-3,-1-4-1,3 3-11,-2-7-25,0-10-3,-1-15 0</inkml:trace>
  <inkml:trace contextRef="#ctx0" brushRef="#br0" timeOffset="35481.5478">20180 17266 16,'0'12'41,"0"-2"-2,0-10 1,0 0-29,-10 19-6,10-5 0,0 8 0,-2 7-1,2 7 0,0 8-2,0 1 1,-3-1-2,3-3-2,0-3-5,0-8-7,3-8-28,-1-8 1,-2-14-2</inkml:trace>
  <inkml:trace contextRef="#ctx0" brushRef="#br0" timeOffset="36037.6029">20380 17286 33,'0'10'37,"0"-10"-2,0 10-23,0-10-1,-3 14-5,3-1-2,0 6-1,3 3-1,1 5 3,0 2-4,3 2 2,-3 0-2,3-2 1,-4-2-2,3-9 2,-2-3-1,-1-6 0,-3-9 0,0 0 0,8-10 0,-5-5-1,-3-9 0,4-2 0,-1-3 0,2-8-1,1-1 1,1-2-2,3-4 2,3 3 2,1 3-2,2 6 2,-4 9-1,2 6 1,0 12 0,-1 9-1,0 9 0,-1 8-1,-2 5 1,0 5-1,3 5 1,0 9 0,2-1-1,-3 7 3,1-2-3,-1-1 2,0-4-2,-2-3 0,1-5-1,-3-12-4,2-4-6,-10-20-22,11 8-9,-2-19 0,-5-13 0</inkml:trace>
  <inkml:trace contextRef="#ctx0" brushRef="#br0" timeOffset="36360.6349">21035 16908 12,'0'0'40,"0"12"0,0-12 0,0 0-23,-15 4-10,15-4-2,0 0-1,-7 20-1,7-1-1,0 5 0,6 16 0,0 6-2,2 8 1,1 12 0,0 4 0,1 8 2,0-1-3,-3-5 0,2-9-3,-4-12-1,5-4-11,-6-14-24,3-16-3,-7-17 1</inkml:trace>
  <inkml:trace contextRef="#ctx0" brushRef="#br0" timeOffset="36565.6562">20960 17336 38,'-13'0'41,"4"0"-1,12-10-14,8 0-16,3-7-5,11-3-4,4-1-7,2-8-20,8 3-15,4-1 1,2-1-1</inkml:trace>
  <inkml:trace contextRef="#ctx0" brushRef="#br0" timeOffset="37165.7162">21499 17202 9,'0'0'36,"0"0"2,-2-14-20,2 14-3,-5-14-2,5 14-4,-13-12-2,13 12 0,-16-4-3,16 4-1,-19 8-1,10 2-1,-3 4 0,3 4-1,-1 5 1,1 4-2,2 5 1,1 6-1,1-4 1,5 0 2,0-2-2,0-3 2,5-6-2,-1-6 2,4-7-2,-8-10 0,17 0-1,-17 0 0,15-16 0,-6 2-1,-3-4 2,3-1-2,-5-3 2,1-2 0,-1-1 1,-1 1-1,-3 3 1,0 1 0,3 3 0,-3 5 0,0 12 0,0 0 0,0 0 0,16 12 0,-9 6 0,3 7 0,3 10-1,1 4 1,1 4-3,-2-4-2,4 2-7,-7-12-21,3-8-9,3-13-2,-7-15 3</inkml:trace>
  <inkml:trace contextRef="#ctx0" brushRef="#br0" timeOffset="37393.7385">21695 17202 31,'0'-15'40,"0"37"-1,7-9-13,2 12-14,-6 1-6,6 10 0,-2 7-2,2 4-1,0-6-3,-3-2 1,4-3-5,-5-10-7,5-11-29,-10-15-1,13 0 0</inkml:trace>
  <inkml:trace contextRef="#ctx0" brushRef="#br0" timeOffset="37905.7898">21799 16958 23,'-11'12'38,"11"-12"-3,-6 10-7,6-10-25,0 0-12,0 0-22,0 0-4,12 3-2</inkml:trace>
  <inkml:trace contextRef="#ctx0" brushRef="#br0" timeOffset="38520.8516">21983 17207 24,'0'9'38,"0"-9"-5,0 0-14,0 13-14,0-13 1,-5 20-2,5-8-1,-4 10-1,4-3 0,0 5 0,-3-2-1,3 0 0,0-2-1,3-2 2,-3-6-1,4 0 1,-4-12 1,0 8 0,0-8-1,0 0 1,5-10-1,-1 0 1,-1-2-1,2-2-1,0-6 1,1-4-2,1-2 1,2-2 0,-1-2 0,2 2 1,2 2-1,0 1 1,0 4-2,0 4 3,-1 5-3,1 9 3,-1 3-2,0 11 0,-2 6-1,-1 5 0,-1 6 0,2 4-1,-1 4 1,0 3-3,1 4 2,-2-8-3,4 0-2,-6-10-8,10-3-23,-3-9-5,0-7 1</inkml:trace>
  <inkml:trace contextRef="#ctx0" brushRef="#br0" timeOffset="39045.9042">22571 17226 19,'9'-14'41,"-9"5"-4,-11 3-9,-3-10-18,4 6-2,-6-6-1,2 9-1,-3-5-3,4 8 1,1 4-2,2 0-1,0 13 0,7 7-2,-1 5 1,4 7-2,0 9 2,4 5-1,1 4 1,1 2 0,4-6-1,-1-2 3,1-5-3,-1-10 3,2-11-3,-1-10 3,3-11-3,-2-8 0,0-11 1,1-8-2,-1-4 3,-1-1-2,-3-2 1,0 3-1,-4 5 2,0 5 0,-3 7 0,0 6 0,0 11 0,0 0 0,4 20 0,0 1 0,2 7-1,1 3 2,0 2-3,-1 0-1,6 4-5,-7-12-7,8-7-23,0-11-5,-2-12-2</inkml:trace>
  <inkml:trace contextRef="#ctx0" brushRef="#br0" timeOffset="39593.959">22781 17045 10,'-18'-63'37,"5"36"2,6 7-13,2 11-10,-3-2-7,8 11-3,0 9 1,0 11-3,7 4-1,2 10-1,-2 9-1,5 7-1,1 4 0,0 5-1,5-3 1,0-1-2,-2-7 2,-1-6-1,-2-11 0,0-7 1,-5-8 1,2-6 0,-10-10-1,0 0 1,4-17 0,-4 1-1,3-5 1,-3-6 0,7-3-1,-3-6 1,2-2 0,3 1 1,0 1-1,4 4 2,-1 5-2,4 6 2,2 6-2,2 12 3,-1 9-2,2 9-4,-2 5 2,0 5-1,-1 6 1,-4 4-2,-1 1 2,-5 2-2,-4-4 2,-4 0 0,-3-4 0,-5-1 3,-6-4-3,-4-5 2,-4-3-3,-3-6 2,-1-5-4,-4-6-4,6-5-4,-10-7-25,10-7-5,8-5-4</inkml:trace>
  <inkml:trace contextRef="#ctx0" brushRef="#br0" timeOffset="39994.9988">23296 17215 38,'14'9'38,"-14"-9"-9,7 8-12,-7-8-2,0 12-4,0-12-3,0 25-3,0-7-2,0 6-1,6 6 0,-3 5-1,1 2-2,1-1 2,2 2-8,-4-8-6,4-6-30,2-9 5,-9-15-6</inkml:trace>
  <inkml:trace contextRef="#ctx0" brushRef="#br0" timeOffset="40361.0352">23492 16752 15,'10'0'38,"-10"0"2,5 15-21,-5-15-6,5 31-3,-5-7-4,4 13 0,1 6-3,1 13-2,5 7 0,1 7-1,0 5 0,0 0-2,1-4 2,-3-4-1,2-9-5,-2-9-1,-2-8-12,-5-17-8,1-14-12,-4-10-2</inkml:trace>
  <inkml:trace contextRef="#ctx0" brushRef="#br0" timeOffset="40659.0649">23703 17212 39,'6'14'37,"-4"-5"2,3 4-26,-5-13-4,7 29-3,-3-8 1,5 8-4,-1 4-1,2 6 2,0 6-4,-1 1 3,-1-2-4,-1-5 1,0-5-6,-7-8-7,9-9-22,-9-17-4,0 0-3</inkml:trace>
  <inkml:trace contextRef="#ctx0" brushRef="#br0" timeOffset="40882.0878">23651 16919 34,'10'8'38,"-10"-8"2,4 14-15,-4-14-21,0 0-9,0 0-27,0 0-4,0-10-5</inkml:trace>
  <inkml:trace contextRef="#ctx0" brushRef="#br0" timeOffset="41212.1202">24031 16509 2,'28'29'36,"-21"-13"0,-5 9 0,-2 1-30,-6 6-3,2 6 2,-1 6-1,2 11 0,3 4-1,0 6 0,4 10-1,3 7-2,3-1 1,3 2-2,-2-4 1,3-3-1,0-9-5,-5-7-11,-2-21-22,-1-11 4,-6-19-4</inkml:trace>
  <inkml:trace contextRef="#ctx0" brushRef="#br0" timeOffset="41926.1902">23948 17324 30,'33'-5'34,"-18"-8"-6,5-5-24,3-6-2,4 1-2,0-3 2,3 4-4,-3-2 2,-27 24 0,0 0 1,0 0-1,55-26 4,-55 26-2,0 0 0,0 0 2,42-3-5,-42 3 3,0 0-3,0 0 2,0 0-3,27 50 3,-27-50-5,0 0 4,17 51 0,-17-51 0,0 0 0,13 53-1,-13-53 1,0 0-1,19 49 1,-19-49 0,0 0 0,0 0 0,0 0 0,43 31 1,-43-31 2,0 0 0,0 0-1,0 0 1,46-27 2,-46 27 1,0 0-1,0 0 0,0 0-1,31-50 3,-31 50-3,0 0 0,0 0-1,0 0-1,0 0 0,0 0 0,0 0-1,0 0-1,0 0 5,15 52-5,-15-52 5,6 59-5,-6-59 5,10 69-4,-10-69 3,11 79-4,-6-36 0,1-1 0,0-1-2,-6-41 2,9 79-3,-9-79 1,7 70-4,-7-70 1,0 56-5,0-56-2,0 0-17,-23 54-13,23-54 3</inkml:trace>
  <inkml:trace contextRef="#ctx0" brushRef="#br0" timeOffset="42805.2792">24794 16872 10,'0'0'38,"0"0"0,0 0-20,0 0-5,0 0-1,0 0-5,0 0-1,0 0 0,14-45-2,-14 45-2,0 0 1,32-47-1,-32 47 0,0 0 0,50-46-1,-50 46 1,0 0-1,61-18 1,-61 18-1,46 5 1,-46-5-1,42 24 0,-42-24 0,0 0 0,52 57-2,-52-57 2,22 52-1,-22-52 0,8 58 0,-8-58 0,-5 62 0,5-62 0,-14 59-1,14-59 0,-21 49-2,21-49-2,-21 42-6,21-42-16,0 0-15,0 0-1,-47 50 2</inkml:trace>
  <inkml:trace contextRef="#ctx0" brushRef="#br0" timeOffset="43156.3152">25011 17445 36,'0'0'44,"0"0"-3,0 0-21,0 0-4,49 43-6,-49-43-2,0 0-1,0 0-3,0 0-1,0 0-1,0 0-1,0 0-1,0 0 4,35 49-9,-35-49-13,0 0-24,0 0-5,0 0 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4:12.615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329 169 16,'-6'-12'26,"6"12"0,-6-9-6,6 9-3,0 0-4,-7 21 0,-1-4-5,5 13 1,-5 5-3,5 17-1,-3 11 0,6 17-1,0 9-1,3 16 0,6 12-1,11 15 2,7 10-3,8 6 1,14 5-1,8 2 0,11 0 0,8-5 0,3-14 0,4-11-1,-2-16 1,0-11-1,-5-18 0,-6-15 0,-9-14-1,-11-15-3,-6-8-4,-19-21-10,-8-7-23,-12-16 1,-14-15-1</inkml:trace>
  <inkml:trace contextRef="#ctx0" brushRef="#br0" timeOffset="556">249 222 34,'11'-10'32,"-11"10"1,-12 16-20,2 5-7,-4 8 3,-4 14-4,-4 7-1,-3 14-1,-3 8 1,4 4 1,-2-2-2,3 0 1,2-9-2,5-8 0,2-15 0,7-11 0,7-17-1,0-14 1,3-17-1,7-13 0,4-15 0,5-12 0,0-12 1,3-8-2,0-8 2,0-1-1,2-5 0,-1 7 1,-2 5 1,-2 9-1,-2 11 0,-1 14 1,-5 13-1,1 18 0,0 17 0,1 17 1,2 13-2,6 15 1,2 9-1,8 12 0,6 6 0,7 3 0,4 1-1,8 0 1,2-4 0,2-6 1,-1-8-2,-3-5 1,-6-12 0,-7-7-1,-8-12 1,-10-6-2,-7-6-1,-18-13-5,14 3-19,-14-3-14,-5-17-2,-1 5-3,-4-3 0</inkml:trace>
  <inkml:trace contextRef="#ctx0" brushRef="#br0" timeOffset="3827">808 2922 28,'0'0'37,"-10"-11"-8,10 11-9,0 0-3,0 0-7,0 0 1,0 0-5,-10 18-2,6 4-1,0 9-2,0 9 1,0 13-2,4 11 0,-3 9 0,6 8-1,2-1 1,4-1-1,3-9 0,4-9-1,4-11 1,2-14 0,3-15 0,1-16 0,4-14 0,2-14 1,1-10 0,-1-10 1,1-8-1,-2-8 1,-3-5 0,-3-3 0,-6 0 1,-1 3 0,-7 4 0,-2 9 1,-4 5 0,-2 12-1,-3 7 2,0 11-2,0 16 0,0 0-1,0 20 0,4 12-1,0 12 0,2 11 0,2 11 0,2 8 0,4 6 0,0 0-1,3-6-1,0-9-1,4-7-2,-2-18-2,7-5-4,-5-22-17,3-13-14,1-14 2,1-11 0</inkml:trace>
  <inkml:trace contextRef="#ctx0" brushRef="#br0" timeOffset="4361">1776 3144 12,'23'-35'40,"-18"26"1,-5 9-2,0 0-18,-14-6-11,2 10-4,-8-1-2,-3 5-1,-4 4-2,-3 3 0,-2 3 1,1 3-1,1 3-1,4 4 1,6 1-1,8 2 0,5 1 1,7 0-1,13 0 0,4 0 0,8-2 1,7-1-1,2-2 0,1-3 0,-1-4 1,-1-2-1,-5-3 1,-4-3-2,-10-3 2,-14-9-2,8 15 1,-8-15 0,-24 11-2,-1-6 0,-4 4-2,-5-2-1,0 5-2,-5-8-4,10 9-15,-2-6-15,6-3-1,7-4 4</inkml:trace>
  <inkml:trace contextRef="#ctx0" brushRef="#br0" timeOffset="4805">2003 3388 31,'45'-3'35,"-30"3"0,-4 0-19,-11 0-4,16-14-4,-13 2 0,-3 12 0,7-23-1,-3 11-1,-4-4-2,0 1 0,0-3-1,-4 4 1,0-1-1,-1 3-1,-2 2 0,7 10-1,-17-9 0,6 9 0,-2 11 0,1 6 0,-3 7-1,0 8 0,2 9 0,2 4 0,3 3 0,5 1 0,3 0 0,4-4-1,10-5 0,6-8 0,5-7-1,5-11-1,4-7-2,-3-14-6,9-2-20,-5-13-10,-1-6 1,-3-6-3</inkml:trace>
  <inkml:trace contextRef="#ctx0" brushRef="#br0" timeOffset="5204">2425 3211 38,'23'-14'41,"-12"14"-1,0 0 1,6 9-30,-3-5-4,7 10-1,-3 1-3,3 8 0,-4 4-2,1 5-1,-6 3 0,-5 2 0,-3 3 0,-4-3 0,-4-4 1,-2-5-1,0-6 1,0-7 2,6-15-1,-10 4 0,7-15 0,3-9 0,4-14 0,4-12-1,2-11 1,8-10-2,6-2 1,5 0-1,5 3-1,-1 5-2,2 17-7,-10 8-26,1 12-8,-9 11 1,-8 7-3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4:18.653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-2 597 39,'11'-8'42,"-11"8"-2,9 20 0,-9-3-33,0 14-3,0 10-1,0 12-1,0 9-1,0 3 2,-5 2-4,2-3-1,3 1-3,-7-13-7,7-10-15,0-13-15,0-14 1,0-15-2</inkml:trace>
  <inkml:trace contextRef="#ctx0" brushRef="#br0" timeOffset="248">272 693 33,'11'-9'40,"3"3"0,-14 6 2,0 0-31,0 0-4,4 20-2,-4-2-1,0 9-1,0 8-2,-3 7 0,3 4-1,0 5 1,-3 1-1,3-4 0,0-9 0,-3-9 0,3-8 0,0-9 0,0-13 0,11-4 0,-3-12 0,3-8-1,2-7 2,3-7-1,5-9 0,1-3 1,2-3 0,2 4-1,-1 1 2,0 6-1,0 8 0,-1 10 0,0 10 1,-1 14-1,-1 7 0,-1 12 0,1 10 0,-4 13 0,0 7 0,-1 7-1,-3 2 0,-1-2-1,-3-3-1,-2-9-1,0-4-2,-3-17-3,5-6-6,-10-17-17,6-20-11,-1-9-1,2-15 1</inkml:trace>
  <inkml:trace contextRef="#ctx0" brushRef="#br0" timeOffset="715">898 318 9,'26'-66'39,"-15"48"3,-11 18-1,21 9-21,-18 7-8,6 18-2,-3 3-3,1 17-2,1 10-2,0 16 0,0 6-2,2 6 0,-2-1 0,0-3-1,1-3-2,-2-12-3,2-9-1,-6-19-7,9-10-7,-7-22-24,-5-13 3,9-15-3</inkml:trace>
  <inkml:trace contextRef="#ctx0" brushRef="#br0" timeOffset="970">1028 658 24,'-8'-9'41,"-1"5"-1,9 4-2,0 0-23,0 0-6,0 0-3,0 0-2,13-13 0,0-4-2,4-3-3,6 1-3,-1-9-5,11 7-21,-4-2-10,-1 4-1,-1 3-2</inkml:trace>
  <inkml:trace contextRef="#ctx0" brushRef="#br0" timeOffset="1234">1341 941 23,'31'52'39,"-16"-40"-2,-2-12 0,0-11-21,1-7-12,0-12-1,4-3 0,-3-7 1,4-3 0,-1-6-1,-1-3 0,-5-2 1,0 8-2,-5 1 1,-7 6-1,0 4 0,-10 8-1,-5 8 0,-5 10 0,-5 9 0,-5 18-1,-5 7 0,1 12 0,-1 14 0,3 13 0,6 6 0,8 5 1,7-1-1,11-5 0,11-6 0,7-8 0,8-11-1,5-15-1,6-13-3,-1-16-4,10-5-15,-4-19-18,1-10 0,-3-11-1</inkml:trace>
  <inkml:trace contextRef="#ctx0" brushRef="#br0" timeOffset="1602">1773 647 7,'0'-14'40,"-4"2"3,4 12-3,0 0-14,0 0-13,0 0-4,0 0-1,19 8-3,-3-4-1,5 5-1,5 3-1,4 4 0,2 6-1,2 6-1,0 5-1,-3 6 1,-4 1 0,-5 1 0,-5-3-1,-6-1 1,-7-5 0,-4-7 1,-7-8 0,-2-7 0,-6-10-1,0-8 1,-2-15 1,1-11-2,2-12 1,6-12-2,11-10 0,5-6-1,11 3-3,1-1-3,14 18-17,0 4-16,4 13-4,-4 9 1</inkml:trace>
  <inkml:trace contextRef="#ctx0" brushRef="#br0" timeOffset="2008">2469 635 26,'17'8'38,"-17"-8"1,0-12-2,0-2-25,-12-6-7,0 0-1,-4-2 0,1 5-1,-6 1 0,2 7 0,-3 9-1,3 12-1,0 9 2,3 11-3,2 12 0,4 11-2,5 8 1,5 1 0,3-3 0,6-5 0,6-7 0,3-11 1,2-14 0,4-16 1,0-16 0,1-13-1,-1-12 2,-4-5-1,-5-6 2,-2-4-1,-4-3 1,-3 2-1,-6 4 1,0 10-1,-5 6 1,5 7-1,-5 7 0,5 15-1,0 0 0,3 17-1,3 7 1,2 7-2,2 7 0,1 3-2,4 4-1,-4-6-5,8 5-11,-7-15-20,5-8-4,-3-12 1</inkml:trace>
  <inkml:trace contextRef="#ctx0" brushRef="#br0" timeOffset="2481">2824 516 9,'24'-42'42,"-18"32"0,-6 10-1,0-13-19,0 13-9,0 0-4,-9 19-1,-2-4-4,3 7 0,-1 6-2,-1 9-1,3 6 0,2 8 0,5 6 0,0 3-1,8-5 0,3-2 0,6-5 0,1-9-1,4-8 0,1-14-1,3-11-1,-1-15-1,9-6-7,-10-25-13,4-3-18,-2-12-1,1-9 0</inkml:trace>
  <inkml:trace contextRef="#ctx0" brushRef="#br0" timeOffset="2783">3158 86 23,'-21'-47'42,"9"39"-2,12 8 2,-16 0-26,16 19-6,-5-1-2,8 12-3,2 3 0,5 15-1,5 7-1,6 11 0,2 6-2,1 7 0,4 5-1,-4 2 1,0-5-3,-4-9-1,-2-6-3,-10-23-10,4-7-24,-12-16-3,0-20-3,-3-9 2</inkml:trace>
  <inkml:trace contextRef="#ctx0" brushRef="#br0" timeOffset="3046">3110 532 42,'-9'-10'44,"18"2"-1,9 8-3,13 0-26,1-10-7,10 4-2,3-5-2,3 2 0,-1-2-2,-1-2-3,-3 4-2,-10-6-6,3 11-12,-12-3-20,0 3-1,-4-1-2</inkml:trace>
  <inkml:trace contextRef="#ctx0" brushRef="#br0" timeOffset="3226">3655 405 24,'0'0'40,"6"15"-5,-6-15-7,0 26-10,-5-6-5,11 13-3,-6 2-2,11 14-1,-4 8-3,5 8-1,-3 0-2,2 2 0,0-7-3,-5-9-3,4-3-9,-10-18-24,0-17-4,0-13-2,-6-28 0</inkml:trace>
  <inkml:trace contextRef="#ctx0" brushRef="#br0" timeOffset="3474">3608 34 42,'-20'-36'43,"20"36"0,-16 15-7,7 1-30,1-1-10,8 2-30,0 3-5,0-3-3,0 0 0</inkml:trace>
  <inkml:trace contextRef="#ctx0" brushRef="#br0" timeOffset="3684">4186 446 37,'13'12'40,"-13"-12"-1,-17 0 0,-4-10-32,-4 4-6,-5 0 1,-3 6-1,-4 3 0,3 7 0,1 11 0,4 6 1,4 7-2,7 7 1,9 5-1,9 3 1,9 1-1,8-5 0,10-7 0,7-8 0,9-12 0,3-12 1,1-13-1,1-12 1,-3-10 0,-3-5 0,-7-10 0,-8-3 2,-12-2-2,-9 0 1,-12 2-1,-8 4 0,-11 6-1,-7 5-1,-3 10-2,-5 1-6,9 14-9,-1 2-24,5 5 1,9 0-3</inkml:trace>
  <inkml:trace contextRef="#ctx0" brushRef="#br0" timeOffset="4105">4429 446 30,'32'17'39,"-22"-8"-1,-3 1-7,-7-10-20,9 24-5,-9-6-1,6 8-1,-6 1-1,3 7-2,1 4 0,2 2-1,-1 0 0,2-4 0,2-4-1,-2-6 1,3-4-1,-3-8 1,-7-14 0,13 6 0,-13-6 0,8-19 1,-8 2 0,4-3 1,-4-7 0,3-1 1,-3-7 2,5-4-2,0-6 0,2 3 1,4-4-2,3 3 1,5 2-1,4 4-1,3 2 0,7 11 1,1 6-1,3 8 1,1 6-1,0 8 1,-2 10-1,-2 5 0,-5 11-1,-5 10 0,-5 9 0,-4 5-1,-5 5-1,-4 0-1,-2 3-5,-8-14-23,4-3-12,0-17-2,0-17-2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4:24.677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530 1196 4,'-4'-15'34,"-11"7"2,-3 13-19,8 13-3,-8 7-2,2 16 1,-9 9-6,3 18 1,-8 12-1,5 19-4,-3 13 1,4 17-1,1 12-1,4 10 0,7 5 0,3-1-2,5-4 1,4-8-1,0-15-3,3-19-2,4-15-4,-7-26-13,6-22-17,0-16-1,-6-30-1</inkml:trace>
  <inkml:trace contextRef="#ctx0" brushRef="#br0" timeOffset="330">5 2543 18,'-7'24'39,"7"-8"-1,0 11 1,4 4-32,-4 3 0,6 10-3,1 6 0,5 7 0,1 5-2,2 1 0,4 0-2,0-1 3,1-8-2,2-5 2,-2-11-1,2-7 1,1-13 1,3-7 0,5-15-1,5-10-1,3-13 0,6-10 0,0-7-1,3-3 0,-3-1-1,-3 1-1,-7 8 0,-8 6-3,-3 12-2,-10 2-5,4 13-18,-8 1-11,-10 5-2,20-9-2</inkml:trace>
  <inkml:trace contextRef="#ctx0" brushRef="#br0" timeOffset="1774">1104 149 7,'-6'-9'20,"6"9"-2,-4-10-1,4 10-6,0 0-4,0 0-2,0 0-2,0 0 0,-10 0-1,10 0-1,0 0 1,0 0-1,0 0 0,0 0-1,0 0 1,0 0 0,0 0-1,0 0 0,0 0 1,0 0-1,0 0 2,0 0-2,0 0 0,0 0 0,0 0-2,0 0 0,0 0-2,-11 0-6,11 0-12,0 0-8,0 0-3</inkml:trace>
  <inkml:trace contextRef="#ctx0" brushRef="#br0" timeOffset="2782">1044-9 27,'-9'-7'21,"9"7"-1,0 0-2,0 20-4,0-6-2,3 13-3,-6 6 0,3 15-3,-4 10 0,0 13 1,-6 10-4,0 12 0,-4 3-1,0 3-1,-3-4 0,1-5 0,0-10 0,3-11 0,1-11 0,3-15 1,3-10-1,6-11 0,0-10 1,12-9-1,7-9 1,11-7-1,5-7 1,11-1-1,9-7 0,6 0 0,4 0 2,2 1-3,-6 7 1,-6 4-1,-9 5 1,-8 5-1,-10 6 0,-9 0-1,-10 6 0,-9-6-3,-3 13 0,-8-13-4,2 10-6,-10-10-23,4-4-4,-1 0 1</inkml:trace>
  <inkml:trace contextRef="#ctx0" brushRef="#br0" timeOffset="3270">1744 552 31,'28'-14'38,"-28"14"-2,13-6-24,-13 6 1,0 0-5,-16 7 1,2 7-5,-7 4-1,-1 8-2,-5 6 0,2 7 0,-2 1 0,4 6 0,2-2 0,11-4 0,6-4-1,8-8 2,9-8-2,9-11 1,6-9 0,8-7-1,1-11 1,2-4 0,0-6 1,-4-2-1,-8-4 0,-7 2 1,-9-1-1,-11 4 0,-6 4-2,-12 4 0,-5 8-3,-10-1-3,4 14-12,-7 0-17,7 0-3,2 3-3</inkml:trace>
  <inkml:trace contextRef="#ctx0" brushRef="#br0" timeOffset="3669">2164 483 26,'43'-18'36,"-43"18"-8,7-12-11,-7 12-2,-11 0-3,-2 5-4,-8 3-1,-4 10-4,-8 8-1,1 8-1,-1 8-1,1 4 0,4 6 0,3 0 0,9-4-1,7-7 1,9-9 0,7-7 1,11-13 0,7-12 0,4-9 1,4-8 0,1-7 0,1-1 1,-2-5-1,-4 0 1,-4 2-1,-6 6 0,-5 4 0,-3 7-1,-11 11 2,15 0-2,-10 15 0,0 9-1,1 9 1,3 13-1,3 12 1,0 8-1,1 12 1,-1 5-1,0 6 0,-4 1 1,-4-2-1,-8-6 0,-7-6 0,-7-7 0,-8-11-1,-7-10 1,-8-11-2,-9-10-1,-4-9-5,-9-18-6,3-11-24,-2-12-3,3-12-1</inkml:trace>
  <inkml:trace contextRef="#ctx0" brushRef="#br0" timeOffset="4361">2623 487 38,'0'-10'38,"0"10"-1,0 0-17,0 20-4,-7-2-4,7 16-5,-9 9-1,3 13-2,-3 10 1,-1 6-3,-3 2 0,3-3-1,-1-4 0,0-11-2,3-12-2,-3-17-6,11-11-16,0-16-17,-7-16-1,7-13 0</inkml:trace>
  <inkml:trace contextRef="#ctx0" brushRef="#br0" timeOffset="4632">2602 55 16,'0'-9'37,"-3"21"-4,-1 4-4,-11-1-33,4-2-30,3 10-1,-5-6 1</inkml:trace>
  <inkml:trace contextRef="#ctx0" brushRef="#br0" timeOffset="4842">3243 396 12,'35'10'37,"-35"-10"2,-4 12 0,-9-1-30,-12-2 0,-2 9 1,-16 2-5,0 8-1,-8 0 1,-1 11-2,-2 4 1,2 10-2,2 3 2,9 4-2,10-3 0,12 0-1,15-3 0,15-7 1,21-11-1,14-11 0,15-11-1,13-11 1,6-7 0,3-7-1,-2-3 0,-6-2-1,-12 2 0,-12 2-1,-13 6-3,-17 0-5,-7 11-16,-14-5-17,-10 9 1,-6-2-3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2:42.49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1785 12 3,'0'0'36,"7"-14"0,-7 14-16,0 0-2,-8-11-2,8 11-4,-13 6-1,4 4-4,-9 1-1,-2 10-1,-9 7-1,-3 13 0,-10 10 1,-7 13-2,-7 14-1,-9 15 1,-9 14-1,-8 14 0,-10 11 0,-7 7 0,-4-1 0,-2 0 0,-4-6 0,1-5-1,5-14 1,7-12-1,8-18 1,9-13-1,8-12-1,10-13 1,12-11-1,7-14 0,10-8-1,5-12-2,8 0-1,6-18-7,13 9-15,0-11-15,7 1-5,5-2 1</inkml:trace>
  <inkml:trace contextRef="#ctx0" brushRef="#br0" timeOffset="586">791 359 6,'-16'-34'34,"10"20"-8,-1-2-2,7 7-5,-9-5-1,9 14-6,-6-15 1,6 15-5,0 0 0,-3-9-3,3 9 0,0 0 0,0 0-2,0 0 0,0 0-1,0 0-1,0 0 1,0 9-1,0-9 0,6 14 1,-1-4-1,3 2 0,3 3 0,2 3 0,2 4 0,2 4 0,2 3-1,4 8 2,2 5-2,1 6 2,5 7-1,6 9 0,7 7-1,7 8 1,2 3 0,4 2-1,1 1 0,2-1 0,-1-3 0,-1-8 1,-3-5-1,-4-7 0,-3-5 0,-3-9 0,-6-6 0,-4-7 1,-7-6-1,-4-6 0,-8-7 0,-3-5 0,-13-10 1,13 12-1,-13-12 1,0 0-1,0 0 0,0 0 1,0 0-1,0 0 0,0 0 0,0 0 0,0 0 0,0 0 0,5 9 0,-5-9 0,0 0 0,0 0-1,0 0 1,0 0 0,0 0 0,0 0-1,0 0 0,0 0 0,4 9-1,-4-9-2,0 13-5,0-13-21,-11 14-13,11-14-2,-11 11-1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4:33.516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356 78 14,'6'-23'30,"-6"13"-1,0 10-4,4-14-5,-4 14-2,0 0-4,0 0-4,0 0-3,5 28 0,-9 2-3,1 15 1,-4 13-2,-1 13-1,-1 15 0,-1 13 0,-2 14-1,-1 4 0,1 4-1,-1 1 0,0-6 0,-2-6 0,3-9-1,-1-17-1,4-14 0,-2-20-4,7-13-8,-6-20-22,10-17-5,-6-23-3,6-12 2</inkml:trace>
  <inkml:trace contextRef="#ctx0" brushRef="#br0" timeOffset="376">299 177 10,'0'0'39,"-13"-5"0,2 8 0,-1 2-28,-1 6-4,-4 3-1,0 9-3,-6 3-1,-2 7 0,-5 4-1,-1 4 0,4-5 1,0 1-1,4-8 1,6-5-1,3-9 2,14-15-1,0 0 0,5-20 0,9-6-1,9-6 1,6-11 0,7-4 0,6-9 0,6 2-1,0-1 1,4 4-1,-5 5 1,0 10 0,-8 9 0,1 13-1,-4 14 1,-4 16-1,-1 11 0,-1 13 0,-1 10 0,-1 8 0,0 6-2,-3 2 0,-1 1-3,-5-9-4,9 4-20,-9-11-15,-1-9-1,-3-4-2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4:34.644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595 496 8,'24'-19'39,"-10"6"1,-3-6 1,-2-6-27,3 4-2,-5-9-4,-1 5-3,-9-5-1,-5 4-2,-9 0 0,-10 6 0,-10 4-1,-7 9-1,-10 7 2,-7 8-2,-5 11 1,-4 8-1,2 7 1,3 7-2,10 2 1,8 3 0,13-3 0,15-3 0,15-3 1,16-5-1,13-4 0,14-4 1,10-4 0,7-3 0,6 2 0,5 1-1,-4-1 1,-2 3 0,-8 2-1,-9 5 0,-11 2 1,-9 1-1,-13-2 0,-15 1 0,-12-2 0,-11-2 0,-11-3-1,-10-5 0,-7-1-1,-8-7-3,0 1-4,-7-12-7,10 4-25,4-4-1,6-8 0</inkml:trace>
  <inkml:trace contextRef="#ctx0" brushRef="#br0" timeOffset="541">962 0 38,'38'19'43,"-30"1"0,-8 5-2,-9 3-30,6 13-3,-7 7-3,6 13-1,-5 7-1,2 10-2,0 9 1,2 9-2,2 4 1,3-1-1,0-4 1,0-9-2,0-10 0,3-17-3,2-9-2,-5-26-6,10-15-23,-10-9-9,13-29 0,-9-6 0</inkml:trace>
  <inkml:trace contextRef="#ctx0" brushRef="#br0" timeOffset="812">828 598 38,'-34'14'42,"29"-5"-1,5-9-1,0 0-31,28 0-5,6-11-4,8-5-5,13 7-10,1-4-24,3-3-2,2 4 0</inkml:trace>
  <inkml:trace contextRef="#ctx0" brushRef="#br0" timeOffset="992">1529 586 12,'3'12'39,"-19"-1"1,0-7-2,-3-1-19,-3 7-12,-7 4-3,1 7-1,-4 7-2,-2 11 0,-1 6 0,1 7-1,6 5 1,7 1 0,6-2 0,10-5 0,10-7 0,13-10 0,13-14 0,13-11 1,8-15-1,8-11 1,4-12-2,1-7 3,-5-9-2,-7-4 1,-13-2-1,-13 0-1,-15 3 1,-12 3 0,-18 7 0,-7 5-1,-9 7-1,-6 3-1,0 8-2,-2-1-6,12 11-12,1-2-20,8 1 0,7 2-2</inkml:trace>
  <inkml:trace contextRef="#ctx0" brushRef="#br0" timeOffset="1436">1823 584 44,'18'13'44,"-6"-6"-1,0-2-4,6 4-29,-4 1-5,7 7-1,0 8-1,1 7-1,0 7-1,-2 6-1,-1 7 1,-5 1-1,-2 1 0,-6-3 1,-6-9-1,0-5 1,0-12 1,-6-9-1,6-16 0,-14 0 1,8-21-1,2-8-1,4-10 1,0-9-1,12-5-1,2-5 0,10 2-2,4-2-2,10 8-4,-3-4-7,10 16-16,-2 6-11,0 7-2,2 6 2</inkml:trace>
  <inkml:trace contextRef="#ctx0" brushRef="#br0" timeOffset="1812">2634 536 3,'-14'9'40,"14"-9"2,-13 6-2,13-6-16,-15 5-14,15-5-1,0 0-3,-9 4 0,9-4-3,-14 13 0,2 0-1,-1 8-1,-5 5 0,-1 9 0,-1 6-1,1 7 1,0 1-1,4 1 0,3-3-1,5-5 1,7-8 0,0-7-1,9-12 1,3-8 0,4-11 0,2-8 0,4-7 0,0-6 0,5-3 1,1-5-1,0-3 1,-3 0 0,-1 2 0,-1 4 1,-5 5-1,-2 9 1,-4 3-1,-12 13 1,15 0-1,-10 13 0,0 6 0,1 3 0,0 5-1,1 1 0,1 3-1,-1-4 0,2-3-3,-1-7-1,6 2-5,-14-19-10,28 0-20,-10-4-5,4-12 1</inkml:trace>
  <inkml:trace contextRef="#ctx0" brushRef="#br0" timeOffset="2323">3358 525 30,'36'-9'41,"-26"5"-1,-10 4-15,0 0-7,0-15-7,0 15-2,-20-8-2,5 8-3,-5-5-1,-4 9 0,-4 4-2,-5 8 0,-4 5 0,3 10-1,-3 5 1,3 8-1,3 1 0,6 2 0,7-4 0,9-3 0,9-6-1,9-8 1,12-10-1,3-11 1,5-5 0,5-11-1,0-7 1,2-3 0,-2-5 1,-3-1 0,-8 1 0,-2 4 0,-7-1 0,-4 8 1,-6 6-1,-4 9 1,0 0-1,-6 13 0,1 8 0,2 7-1,-1 9 1,4 8-1,4 7 0,2 9 0,2 5 1,2 5-1,1 6 0,-1 0 0,-4 0 0,-6 0 0,0-5 0,-12-4 1,-4-8-1,-9-6 0,-8-9-1,-10-11 1,-8-9-1,-7-12-1,-10-10-2,-6-14-2,5-8-8,-5-22-25,11-11-4,14-13-2,18-8 0</inkml:trace>
  <inkml:trace contextRef="#ctx0" brushRef="#br0" timeOffset="3000">3832 733 37,'-41'30'39,"23"-21"0,0-9-18,18 0-6,0 0-4,11-18-1,8-6-2,12-1-3,5-9-2,9-5 1,3-5-2,3 0-1,-5 1 0,-3 4 0,-8 4 0,-9 5 1,-13 5-1,-9 9-1,-15 7 1,-12 9 0,-10 8 0,-11 9-1,-6 9 0,-7 8-1,-2 9 1,-4 9 0,1 5-1,8 3 1,8 1 0,11-1 0,14-2 0,15-5 0,16-6 0,17-7 1,14-12 0,15-6-1,11-8 1,6-9 0,1-5-1,0-8 1,-6 0-1,-9-2 0,-9 0 0,-13 2-1,-12 2 1,-12 2-1,-13 4-1,0 0-2,-10-3-6,-12-4-24,3 2-10,-3-7-1,-5-4-2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4:12.61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329 169 16,'-6'-12'26,"6"12"0,-6-9-6,6 9-3,0 0-4,-7 21 0,-1-4-5,5 13 1,-5 5-3,5 17-1,-3 11 0,6 17-1,0 9-1,3 16 0,6 12-1,11 15 2,7 10-3,8 6 1,14 5-1,8 2 0,11 0 0,8-5 0,3-14 0,4-11-1,-2-16 1,0-11-1,-5-18 0,-6-15 0,-9-14-1,-11-15-3,-6-8-4,-19-21-10,-8-7-23,-12-16 1,-14-15-1</inkml:trace>
  <inkml:trace contextRef="#ctx0" brushRef="#br0" timeOffset="556">249 222 34,'11'-10'32,"-11"10"1,-12 16-20,2 5-7,-4 8 3,-4 14-4,-4 7-1,-3 14-1,-3 8 1,4 4 1,-2-2-2,3 0 1,2-9-2,5-8 0,2-15 0,7-11 0,7-17-1,0-14 1,3-17-1,7-13 0,4-15 0,5-12 0,0-12 1,3-8-2,0-8 2,0-1-1,2-5 0,-1 7 1,-2 5 1,-2 9-1,-2 11 0,-1 14 1,-5 13-1,1 18 0,0 17 0,1 17 1,2 13-2,6 15 1,2 9-1,8 12 0,6 6 0,7 3 0,4 1-1,8 0 1,2-4 0,2-6 1,-1-8-2,-3-5 1,-6-12 0,-7-7-1,-8-12 1,-10-6-2,-7-6-1,-18-13-5,14 3-19,-14-3-14,-5-17-2,-1 5-3,-4-3 0</inkml:trace>
  <inkml:trace contextRef="#ctx0" brushRef="#br0" timeOffset="3827">808 2922 28,'0'0'37,"-10"-11"-8,10 11-9,0 0-3,0 0-7,0 0 1,0 0-5,-10 18-2,6 4-1,0 9-2,0 9 1,0 13-2,4 11 0,-3 9 0,6 8-1,2-1 1,4-1-1,3-9 0,4-9-1,4-11 1,2-14 0,3-15 0,1-16 0,4-14 0,2-14 1,1-10 0,-1-10 1,1-8-1,-2-8 1,-3-5 0,-3-3 0,-6 0 1,-1 3 0,-7 4 0,-2 9 1,-4 5 0,-2 12-1,-3 7 2,0 11-2,0 16 0,0 0-1,0 20 0,4 12-1,0 12 0,2 11 0,2 11 0,2 8 0,4 6 0,0 0-1,3-6-1,0-9-1,4-7-2,-2-18-2,7-5-4,-5-22-17,3-13-14,2-14 2,0-11 0</inkml:trace>
  <inkml:trace contextRef="#ctx0" brushRef="#br0" timeOffset="4361">1777 3144 12,'23'-35'40,"-18"26"1,-5 9-2,0 0-18,-14-6-11,2 10-4,-8-1-2,-3 5-1,-4 4-2,-3 3 0,-2 3 1,1 3-1,1 3-1,4 4 1,6 1-1,8 2 0,5 1 1,7 0-1,13 0 0,4 0 0,8-2 1,7-1-1,2-2 0,1-3 0,-1-4 1,-1-2-1,-5-3 1,-4-3-2,-10-3 2,-14-9-2,8 15 1,-8-15 0,-24 11-2,-1-6 0,-4 4-2,-5-2-1,0 5-2,-5-8-4,10 9-15,-2-6-15,6-3-1,7-4 4</inkml:trace>
  <inkml:trace contextRef="#ctx0" brushRef="#br0" timeOffset="4805">2004 3388 31,'45'-3'35,"-30"3"0,-4 0-19,-11 0-4,16-14-4,-13 2 0,-3 12 0,7-23-1,-3 11-1,-4-4-2,0 1 0,0-3-1,-4 4 1,0-1-1,-1 3-1,-2 2 0,7 10-1,-17-9 0,6 9 0,-2 11 0,1 6 0,-3 7-1,0 8 0,2 9 0,2 4 0,3 3 0,5 1 0,3 0 0,4-4-1,10-5 0,6-8 0,5-7-1,5-11-1,4-7-2,-3-14-6,9-2-20,-5-13-10,-1-6 1,-3-6-3</inkml:trace>
  <inkml:trace contextRef="#ctx0" brushRef="#br0" timeOffset="5204">2426 3211 38,'23'-14'41,"-12"14"-1,0 0 1,6 9-30,-3-5-4,7 10-1,-3 1-3,3 8 0,-4 4-2,1 5-1,-6 3 0,-5 2 0,-3 3 0,-4-3 0,-4-4 1,-2-5-1,0-6 1,0-7 2,6-15-1,-10 4 0,7-15 0,3-9 0,4-14 0,4-12-1,2-11 1,8-10-2,6-2 1,5 0-1,5 3-1,-1 5-2,2 17-7,-10 8-26,1 12-8,-9 11 1,-8 7-3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4:18.65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-2 597 39,'11'-8'42,"-11"8"-2,9 20 0,-9-3-33,0 14-3,0 10-1,0 12-1,0 9-1,0 3 2,-5 2-4,2-3-1,3 1-3,-7-13-7,7-10-15,0-13-15,0-14 1,0-15-2</inkml:trace>
  <inkml:trace contextRef="#ctx0" brushRef="#br0" timeOffset="248">272 693 33,'11'-9'40,"3"3"0,-14 6 2,0 0-31,0 0-4,4 20-2,-4-2-1,0 9-1,0 8-2,-3 7 0,3 4-1,0 5 1,-3 1-1,3-4 0,0-9 0,-3-9 0,3-8 0,0-9 0,0-13 0,11-4 0,-3-12 0,3-8-1,2-7 2,3-7-1,5-9 0,1-3 1,2-3 0,2 4-1,-1 1 2,0 6-1,0 8 0,-1 10 0,0 10 1,-1 14-1,-1 7 0,-1 12 0,1 10 0,-4 13 0,0 7 0,-1 7-1,-3 2 0,-1-2-1,-3-3-1,-2-9-1,0-4-2,-3-17-3,5-6-6,-10-17-17,6-20-11,-1-9-1,2-15 1</inkml:trace>
  <inkml:trace contextRef="#ctx0" brushRef="#br0" timeOffset="715">898 318 9,'26'-66'39,"-15"48"3,-11 18-1,21 9-21,-18 7-8,6 18-2,-3 3-3,1 17-2,1 10-2,0 16 0,0 6-2,2 6 0,-2-1 0,0-3-1,1-3-2,-2-12-3,2-9-1,-6-19-7,9-10-7,-7-22-24,-5-13 3,9-15-3</inkml:trace>
  <inkml:trace contextRef="#ctx0" brushRef="#br0" timeOffset="970">1028 658 24,'-8'-9'41,"-1"5"-1,9 4-2,0 0-23,0 0-6,0 0-3,0 0-2,13-13 0,0-4-2,4-3-3,6 1-3,-1-9-5,11 7-21,-4-2-10,-1 4-1,-1 3-2</inkml:trace>
  <inkml:trace contextRef="#ctx0" brushRef="#br0" timeOffset="1234">1341 941 23,'31'52'39,"-16"-40"-2,-2-12 0,0-11-21,1-7-12,0-12-1,4-3 0,-3-7 1,4-3 0,-1-6-1,-1-3 0,-5-2 1,0 8-2,-5 1 1,-7 6-1,0 4 0,-10 8-1,-5 8 0,-5 10 0,-5 9 0,-5 18-1,-5 7 0,1 12 0,-1 14 0,3 13 0,6 6 0,8 5 1,7-1-1,11-5 0,11-6 0,7-8 0,8-11-1,5-15-1,6-13-3,-1-16-4,10-5-15,-4-19-18,1-10 0,-3-11-1</inkml:trace>
  <inkml:trace contextRef="#ctx0" brushRef="#br0" timeOffset="1602">1773 647 7,'0'-14'40,"-4"2"3,4 12-3,0 0-14,0 0-13,0 0-4,0 0-1,19 8-3,-3-4-1,5 5-1,5 3-1,4 4 0,2 6-1,2 6-1,0 5-1,-3 6 1,-4 1 0,-5 1 0,-5-3-1,-6-1 1,-7-5 0,-4-7 1,-7-8 0,-2-7 0,-6-10-1,0-8 1,-2-15 1,1-11-2,2-12 1,6-12-2,11-10 0,5-6-1,11 3-3,1-1-3,14 18-17,0 4-16,4 13-4,-4 9 1</inkml:trace>
  <inkml:trace contextRef="#ctx0" brushRef="#br0" timeOffset="2008">2469 635 26,'17'8'38,"-17"-8"1,0-12-2,0-2-25,-12-6-7,0 0-1,-4-2 0,1 5-1,-6 1 0,2 7 0,-3 9-1,3 12-1,0 9 2,3 11-3,2 12 0,4 11-2,5 8 1,5 1 0,3-3 0,6-5 0,6-7 0,3-11 1,2-14 0,4-16 1,0-16 0,1-13-1,-1-12 2,-4-5-1,-5-6 2,-2-4-1,-4-3 1,-3 2-1,-6 4 1,0 10-1,-5 6 1,5 7-1,-5 7 0,5 15-1,0 0 0,3 17-1,3 7 1,2 7-2,3 7 0,0 3-2,4 4-1,-4-6-5,8 5-11,-7-15-20,5-8-4,-3-12 1</inkml:trace>
  <inkml:trace contextRef="#ctx0" brushRef="#br0" timeOffset="2481">2825 516 9,'24'-42'42,"-18"32"0,-6 10-1,0-13-19,0 13-9,0 0-4,-9 19-1,-2-4-4,3 7 0,-1 6-2,-1 9-1,3 6 0,2 8 0,5 6 0,0 3-1,8-5 0,3-2 0,6-5 0,1-9-1,4-8 0,1-14-1,3-11-1,-1-15-1,9-6-7,-10-25-13,4-3-18,-2-12-1,1-9 0</inkml:trace>
  <inkml:trace contextRef="#ctx0" brushRef="#br0" timeOffset="2783">3159 86 23,'-21'-47'42,"9"39"-2,12 8 2,-16 0-26,16 19-6,-5-1-2,8 12-3,2 3 0,5 15-1,5 7-1,6 11 0,2 6-2,1 7 0,4 5-1,-4 2 1,0-5-3,-4-9-1,-2-6-3,-10-23-10,4-7-24,-12-16-3,0-20-3,-3-9 2</inkml:trace>
  <inkml:trace contextRef="#ctx0" brushRef="#br0" timeOffset="3046">3111 532 42,'-9'-10'44,"18"2"-1,9 8-3,13 0-26,1-10-7,10 4-2,3-5-2,3 2 0,-1-2-2,-1-2-3,-3 4-2,-10-6-6,3 11-12,-12-3-20,0 3-1,-4-1-2</inkml:trace>
  <inkml:trace contextRef="#ctx0" brushRef="#br0" timeOffset="3226">3656 405 24,'0'0'40,"6"15"-5,-6-15-7,0 26-10,-5-6-5,11 13-3,-6 2-2,11 14-1,-4 8-3,5 8-1,-3 0-2,2 2 0,0-7-3,-5-9-3,4-3-9,-10-18-24,0-17-4,0-13-2,-6-28 0</inkml:trace>
  <inkml:trace contextRef="#ctx0" brushRef="#br0" timeOffset="3474">3609 34 42,'-20'-36'43,"20"36"0,-16 15-7,7 1-30,1-1-10,8 2-30,0 3-5,0-3-3,0 0 0</inkml:trace>
  <inkml:trace contextRef="#ctx0" brushRef="#br0" timeOffset="3684">4187 446 37,'13'12'40,"-13"-12"-1,-17 0 0,-4-10-32,-4 4-6,-5 0 1,-3 6-1,-4 3 0,3 7 0,1 11 0,4 6 1,4 7-2,7 7 1,9 5-1,9 3 1,9 1-1,8-5 0,10-7 0,7-8 0,9-12 0,3-12 1,1-13-1,1-12 1,-3-10 0,-3-5 0,-7-10 0,-8-3 2,-12-2-2,-9 0 1,-12 2-1,-8 4 0,-11 6-1,-7 5-1,-3 10-2,-5 1-6,9 14-9,-1 2-24,5 5 1,9 0-3</inkml:trace>
  <inkml:trace contextRef="#ctx0" brushRef="#br0" timeOffset="4105">4430 446 30,'32'17'39,"-22"-8"-1,-3 1-7,-7-10-20,9 24-5,-9-6-1,6 8-1,-6 1-1,3 7-2,1 4 0,2 2-1,-1 0 0,2-4 0,2-4-1,-2-6 1,3-4-1,-3-8 1,-7-14 0,13 6 0,-13-6 0,8-19 1,-8 2 0,4-3 1,-4-7 0,3-1 1,-3-7 2,5-4-2,0-6 0,2 3 1,4-4-2,3 3 1,5 2-1,4 4-1,3 2 0,7 11 1,1 6-1,3 8 1,1 6-1,0 8 1,-2 10-1,-2 5 0,-5 11-1,-5 10 0,-5 9 0,-4 5-1,-5 5-1,-4 0-1,-2 3-5,-8-14-23,4-3-12,0-17-2,0-17-2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8:31.34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130 2291 14,'-34'16'29,"18"-8"-1,2-8-6,5 6-5,0-10-3,9 4-3,0-18-4,12 5 2,4-11-4,17-3 0,11-13-2,22-6 2,16-16-2,22-5 0,24-13 0,22-8 1,19-9-2,16-4-1,7-3 0,4 2 0,-2 5 0,-6 5 0,-14 10-1,-20 12 1,-22 11-2,-25 13 1,-24 12-2,-24 9-1,-19 14-5,-27 0-7,-13 11-27,-23 15 0,-12 1-1</inkml:trace>
  <inkml:trace contextRef="#ctx0" brushRef="#br0" timeOffset="624">187 2094 26,'13'-26'28,"-7"13"-5,1 3-3,-4-4-4,-3 14-1,8-13-7,-8 13-1,0 0-1,-11 5-3,-1 6 0,-2 5-1,-4 4-1,-1 6 1,-3 4-1,-1 6 0,0 1 1,3 4-2,1-2 1,4-1 0,4-4 0,1-3-1,5-5 1,5-4-1,6-6 0,3-6 1,6-6-1,5-4 0,3-6 1,5-2-1,5-3 1,5-1-1,1 1 0,4 1 0,-1 2 0,-2 1 0,-3 3 1,-3 1-1,-7 3 0,-6 0 1,-5 0 1,-7-4 0,-9 4 1,0-11-2,-4-2 1,-7 0 0,-6-6-1,-2-4 1,-3-6-2,-4-3 1,0-1-1,-2 0 1,1 2-1,1 0 0,3 5-1,0 2-1,3 7-2,1-2-10,7 7-24,4 1-6,4-2-1,10-2 3</inkml:trace>
  <inkml:trace contextRef="#ctx0" brushRef="#br0" timeOffset="2301">3011 644 24,'0'-25'30,"0"25"-5,0-13-5,0 13-4,0 0-1,0 0-7,0 0 2,0 16-4,-6 5-2,6 9 0,-7 10-1,4 11-1,-3 9 0,3 8-1,0 4 0,3-1-1,0 0 0,0-6-2,3-6-2,-3-14-4,14-4-10,-9-13-22,5-17 1,2-6-5</inkml:trace>
  <inkml:trace contextRef="#ctx0" brushRef="#br0" timeOffset="2654">3221 692 34,'-6'12'37,"6"-12"1,3 25-20,-3-8-7,3 13 0,-3 5-4,4 11-2,-4 4-1,9 6-2,-6 1 1,3 1-2,-1-8 0,0-4-1,1-9 0,0-9 1,-2-9-1,-1-7 1,-3-12-1,0 0 1,12-14 0,-7-6-1,1-5 1,2-10 0,1-5-1,2-8 0,1-4 0,1-1 2,3 2-2,0 3 0,2 7 0,-1 4 0,0 9 1,4 9-1,-2 8 0,2 8 1,1 8-1,2 8 1,-1 7-1,2 6 1,0 8 0,1 3-1,-3 4 1,-1 2-1,-4 1 1,-3-1-1,-2-5-1,-5-4 0,-2-5-2,-6-7-2,4 0-2,-4-22-6,0 16-22,0-16-6,0 0-2</inkml:trace>
  <inkml:trace contextRef="#ctx0" brushRef="#br0" timeOffset="3195">4001 735 9,'0'0'42,"0"0"0,0 0-1,0 0-23,0 9-5,0 0-4,3 12-1,-3 6-4,3 10 0,-3 7-1,5 10-1,-1 8-1,2 2 1,-3 2-2,4-3 1,-1-8-1,0-6-1,3-8 0,-5-12-2,4-8-2,-8-21-8,12 5-25,-7-14-6,0-10-1,1-9 0</inkml:trace>
  <inkml:trace contextRef="#ctx0" brushRef="#br0" timeOffset="3564">4326 181 18,'-7'-13'40,"-6"1"-1,13 12-18,0 0-2,-11-8-6,11 8-5,0 15-2,7 7 0,-2 8-2,4 15-1,1 10 1,5 12-2,0 11 0,5 5 0,1 3-1,-1-2 0,0-5-1,-2-7 1,-3-9-2,-3-7 1,-2-11-1,-4-8-1,-1-6 0,-5-11-4,3-1 0,-3-19-3,0 11-7,0-11-17,0-18-8,0 2-1</inkml:trace>
  <inkml:trace contextRef="#ctx0" brushRef="#br0" timeOffset="3910">4396 741 14,'-31'0'39,"20"0"1,11 0-12,0-10-10,8-3-2,12 5-6,0-10-3,12 1-1,2-2 0,11-1-2,0-1 0,4 2-2,-3 2 0,-2 2-1,-2 4 0,-7 4 0,-7 0-1,-7 3 0,-6 4 0,-6-4-1,-9 4 0,10 0 0,-10 0-1,0 0-1,0 0-1,0 0-3,0 0-6,-12 4-15,12-4-14,0 0-1,-9 0-1</inkml:trace>
  <inkml:trace contextRef="#ctx0" brushRef="#br0" timeOffset="4708">5109 591 17,'3'-10'40,"-3"10"-1,-5-13-18,5 13-3,0 16-4,4 5-6,-4 5-2,5 10-2,-1 5-1,2 10 0,1 0-1,3 3 0,-1-5-1,-1-7-1,-1-6-1,-4-9-2,0-6-4,-3-21-10,-12 4-26,12-4 2,-19-27-2</inkml:trace>
  <inkml:trace contextRef="#ctx0" brushRef="#br0" timeOffset="5031">4954 150 27,'-10'26'35,"6"-15"-1,4-11-29,0 12-1,0-12-4,0 0-13,0 15-18,0-15-3</inkml:trace>
  <inkml:trace contextRef="#ctx0" brushRef="#br0" timeOffset="5271">5481 657 10,'17'-17'23,"-11"3"-3,2 1 1,-8-5 0,10 4-5,-10-8-2,6 6-4,-6-4-2,3 5 1,-3-1-3,0 6-1,-3-2-1,3 12-1,-8-10 0,8 10-1,-12 5 0,4 6-1,-3 6 1,0 6-2,0 8 0,-2 4 1,2 7-2,1 3 1,1 1 0,4-4 0,5-1-2,0-6 2,0-6-1,11-6 0,0-8 0,2-5 1,2-7-1,2-6 1,3-7 0,0-6-1,1-7 2,-2-5-2,1-6 2,-3-5-1,-2-1 0,-3 0 0,-5 0 1,-4 5 0,-3 3 0,0 6 0,-3 5 2,3 7-1,-6 5-1,6 9 0,0 0 0,0 0 0,-10 22 0,10 5-1,0 6 0,0 9 1,6 4-1,-2 3 0,5 0-1,0-5 0,4-3-1,0-10-2,4-3-5,-7-18-7,9-4-26,-2-10 0,-1-7-2</inkml:trace>
  <inkml:trace contextRef="#ctx0" brushRef="#br0" timeOffset="5911">5961 16 17,'0'-9'40,"0"9"-1,-5-12-5,5 12-21,0 0 0,9 16-4,-9-4-3,3 12-1,-3 9-1,6 13 0,-6 9-2,7 12 0,-2 8 0,2 8-1,1 2 0,1-1 0,2-5-1,0-5 1,0-7-1,1-11 1,-1-11 0,-1-9-1,0-9 0,-2-9 0,-1-5 0,-7-13 0,8 10 0,-8-10-1,0 0 1,0 0-1,0 0 0,0 0-1,0 0-3,0 0-8,-3-9-23,3 9-6,-11-8-2,11 8-1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8:38.94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220 1830 16,'-39'3'21,"19"0"-4,0-3 1,-1 0-3,5 6-2,-2-6 0,7 0-1,0 0-2,11 0-2,0 0 1,6-11-3,11-1-1,12 1-1,10-9-1,19-3-1,14-7 0,18-2 0,17-8 0,16-1 0,15-5 0,11-2-1,13-3 0,7-1 0,6 0 0,4 1-1,-3 0 1,-2 4-1,-8 0 0,-8 5 1,-13 5-1,-14 5 0,-17 3 0,-15 3-1,-17 6 0,-15 3-1,-16 5-2,-15-1-4,-8 9-9,-16 0-26,-12 4 0,-12-4-2</inkml:trace>
  <inkml:trace contextRef="#ctx0" brushRef="#br0" timeOffset="707">374 1505 13,'0'0'35,"-6"-12"-8,6 12-7,0 0-5,0 0-6,-18 6 0,9 9-5,-7 1-2,-2 9 0,-6 3 0,-4 7 1,-4 1 1,0 3 0,-4-3-1,4 2 1,0-8-2,4-2 1,3-6-2,7-4 1,5-5-1,6-2 0,7-11 0,6 11 0,8-8 0,8-3 0,8 5-1,4-1 0,5 2 1,2-1-1,2 0 0,1 2 1,-4-2 0,-1 1 0,-7-1 0,-2-2 1,-7-3 1,-3 0-1,-6-3 0,-1-2 0,-13 5 0,10-17-1,-10 3 1,-3-1 0,-2-6 0,-2 0-1,-5-4 1,0-4-2,-3-2 1,0-2 0,-2 3-1,1 0-1,0 3 0,1 0-2,3 10-3,-1-4-9,7 10-24,6 11-4,-12-16-2,12 16 0</inkml:trace>
  <inkml:trace contextRef="#ctx0" brushRef="#br0" timeOffset="6663">3534 737 4,'0'-10'35,"0"10"-4,3-9-8,-3 9-6,0 0-6,0 0-2,0 9-4,0 8-1,0 10-1,-4 10-2,4 8 1,-5 8-2,5 3 2,-4 2-1,4-3 0,-3-5-1,3-6 0,0-10 0,0-9 1,0-8-1,0-6 1,0-11 0,0 0 0,0 0 0,7-19-1,-4-1 2,0-5-2,0-11 2,3-5-2,1-7 1,2-4-1,4-1 1,6 3 0,1 2-1,3 7 1,4 8-1,0 8 1,1 11-1,1 7 0,-1 10 1,-1 7-1,0 8 0,0 5 0,-3 5 0,-2 6 1,0 3-1,-3 0 0,-4 3 0,-3-4 1,-4-4-1,-3-5 0,-1-5 0,-1-7 1,-3-6-1,0-9 1,0 0-1,0 0 1,0-17 0,0-2-1,0-5 1,0-5-1,0-6 0,0-3 0,0-2 1,8 0-1,1-1 0,2 3 1,1 4-1,5 6 1,0 6-1,4 4 1,-4 7-1,1 4 1,1 7-1,-1 9 0,-2 6 1,0 6-2,-2 10 2,-1 5-1,1 5 1,-3 5-1,1 1 0,-4-1 0,-1 0 0,-1-6 0,-2-5 0,-4-8-2,4-4-2,-4-8-2,0-2-9,0-13-22,-10 5-4,10-5-2</inkml:trace>
  <inkml:trace contextRef="#ctx0" brushRef="#br0" timeOffset="7551">4466 731 13,'11'4'38,"-11"-4"2,0 0-2,0 0-30,10 8-2,-10-8 1,5 25-3,-2-3-1,3 8-1,1 6 0,2 4-1,1 6-3,0-3-1,6 3-5,-7-4-22,2-6-8,2-3-2,-4-12-1</inkml:trace>
  <inkml:trace contextRef="#ctx0" brushRef="#br0" timeOffset="7829">5002 708 12,'39'-26'39,"-29"12"0,-10 14-1,6-16-30,-15 9-4,-2 1 3,-8 6-3,0 3-2,-8 2 0,-1 10-2,-3 2 1,0 10-1,0 6 0,4 8-1,2 4 1,7 2 0,5 0-1,7-3 0,11-5 1,7-10 0,7-7 0,5-12 0,4-10-1,2-7 1,2-8 0,-1-8 0,-4-4 1,-4-3-2,-5-6 2,-5-1-1,-4-3 1,-5 0 1,-7-5-2,-1 1 2,-5-4-1,0 3 1,-2-3 0,0 5-1,0-1 1,3 2-1,-2 7 1,4 4 0,-3 6-1,5 5 0,-1 3 1,2 7-2,3 10 1,0 0 0,0 0 0,-7 15 2,7 2-2,3 6 0,1 4 0,3 4 1,3 5-1,6 8 0,1 1 1,6 6-1,1 3 0,3 2-1,0 2 0,-1 1 0,-1-1-1,-3-7-2,-1-2-1,-6-10-4,3 0-4,-11-15-18,2-6-12,1-9-2,-10-9 0</inkml:trace>
  <inkml:trace contextRef="#ctx0" brushRef="#br0" timeOffset="8528">5593 743 17,'26'-7'41,"-15"3"-2,-11-5 1,-5-3-30,2 0-4,-7-4-1,-2 5-1,-8 2-2,0 0 0,-5 7-2,-5 2 1,-1 8 0,2 7-1,-1 8 0,5 7 0,3 4 1,4 7-2,6 3 1,8-2 0,8 0-1,5-4 0,9-9 1,4-11-1,3-10 1,5-8 0,1-15 0,-2-7 0,1-8 0,-2-4 0,-8-5 1,-1-4-1,-7-4 1,-4 0-1,-5-4 1,-3 0 0,-6-1 0,-1-3 0,-5-2 1,0 3-1,1 5 0,-2 5 0,2 4 1,0 10 0,4 5 0,0 7-1,7 18 0,0 0 0,0 0 0,0 29 0,7 4 0,4 9 0,0 9-1,5 10 1,1 7 0,1 1-1,2 0-1,1-5-1,4-2-3,-4-10-3,4-1-5,-10-18-17,2-8-14,0-6 0,-3-12 1</inkml:trace>
  <inkml:trace contextRef="#ctx0" brushRef="#br0" timeOffset="9190">5848 0 4,'-4'9'41,"4"0"1,5 3 1,-5 0-28,12 13-3,-4 6-2,8 15-2,-3 4-1,4 12-3,0 7-2,1 7 0,-2 6-1,0 0 0,-1-2-1,-2-6 0,-2-6 1,-2-8-2,-2-9-1,-3-15-2,5-7-5,-9-29-11,0 0-23,12-5 0,-3-17-1</inkml:trace>
  <inkml:trace contextRef="#ctx0" brushRef="#br0" timeOffset="9595">6243 767 17,'27'11'43,"-12"-14"-3,0-7 1,-2-4-28,12-2-3,-2-8-5,6 2-1,-2-5-2,0 0-1,-2-2-1,-1 3 0,-4-2 1,-5 5 0,-5 1 1,-4 2-1,-6 2 1,0 2-1,-10 3 1,-2 3-1,-5 2 0,-5 8-1,-4 0 1,-2 8-1,-1 6 0,1 7 0,0 6 0,6 10 0,3 4 0,7 3 1,6 3-1,10-1 1,6-1-1,8-5 1,9-6-1,7-8 0,4-6 0,3-8 0,2-5-1,-2-7-1,-2 0 0,-7-6-4,-2 1-6,-13-7-22,-3 0-9,-4 1-2,-5-3 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18:49.63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157 533 20,'-31'-5'38,"20"-1"0,11 6-17,0 0-5,-3-9-6,20 9-1,7-4-5,14 4-1,11 0 0,15 9-1,16-2 0,19 5-1,22 3 0,18 2 1,16 1-1,16 1 0,10-3 1,10 1 0,1-4 2,3-2-2,-13-6 1,-8-1 0,-16-4 0,-15 0-1,-17-7-1,-13 0 0,-19-3-2,-18-4-1,-14 1-3,-17-9-4,-9 4-19,-19-6-16,-17-4 1,-20-2-3</inkml:trace>
  <inkml:trace contextRef="#ctx0" brushRef="#br0" timeOffset="676">356 265 15,'-6'-12'38,"6"3"1,8-3-9,-8 12-18,10-11-6,-10 11-1,0 0-1,0 0-2,-5 17-1,-9-2-1,-10 5 1,-3 4 0,-8 3 0,0 4 0,-5-3 0,3 0 2,-2-5-1,6-2 1,4-5-1,7-2 1,6-5-1,4 0 0,12-9 0,0 18-1,12-6 0,7 7 1,7 6-1,9 6 0,5 5 0,6 8 0,2 1 0,0 2 0,0-2 0,-5-1-1,-4-8-2,-7-5-1,-2-3-10,-11-8-23,-3-9-6,-6-6-2,-10-5 1</inkml:trace>
  <inkml:trace contextRef="#ctx0" brushRef="#br0" timeOffset="1481">3762 223 6,'-19'-12'35,"10"9"0,-2 3-16,-4-6-5,6 13-5,-6 0 1,6 13-4,-2 6-2,3 11-1,2 10-2,3 9 2,3 6-1,3 5-1,3-1-1,5-3 0,2-7 1,3-8-1,2-11 0,1-9 0,2-13 0,-1-10 0,2-10 0,0-9 0,-1-8 0,-1-8 0,-3-5 0,-1-5 1,-1-3-1,-3 1 0,-2 2 0,-2 4 1,-2 10-1,1 6 1,0 9-1,2 11 1,0 9-1,4 10 1,1 4-1,2 7 1,2 3 0,1 2-1,3-2 0,1-2 0,1-6 1,3-4 0,-2-9 0,1-4 0,-1-8 1,1-12 0,-4-4 0,0-6 1,-6-8-1,-2-4 1,-6-6-1,-3-5 0,-8-2 0,-5 3-1,-2 1-1,-6 0-4,0 8-1,-8 1-6,8 16-16,-2 4-14,2 4-1,3 7-1</inkml:trace>
  <inkml:trace contextRef="#ctx0" brushRef="#br0" timeOffset="2113">4571 208 13,'14'10'38,"-14"4"1,0-14 0,-11 8-30,11 1 0,0-9-3,0 22-1,4-7-1,6 7-1,2 5 0,2 5-1,1 5-1,3 3 0,-1 4-1,0-2 1,-7-2 0,1-3 0,-4-5 1,-1-4-1,-6-9 3,4-5-1,-4-14 0,0 0 0,0 0 0,-6-11-1,6-11-1,-3-9 1,3-8-2,5-6 0,4-6-2,3-2 0,7 2-3,0-3-3,12 14-12,-5 3-23,5 8-1,1 5 2</inkml:trace>
  <inkml:trace contextRef="#ctx0" brushRef="#br0" timeOffset="2518">5319 143 33,'12'5'40,"-12"-5"1,-12 5-1,-3-8-28,0 9-8,-7 2-2,0 6-1,-6 6 0,1 7 0,-4 9-1,2 5 0,2 6 0,2 2 0,6-2 0,3-1 1,7-7-1,4-5 1,10-10 0,5-9 2,5-12-2,7-6 1,4-11-1,5-5 1,2-10 0,2-3-1,-1-6 1,0-1-1,-2-1 1,-2 4-1,-4 4 1,-6 7-1,-4 7 0,-2 9 0,-3 9-1,-2 10 1,-1 7-2,-1 6 1,1 3-1,-2 1-1,4 3-4,-4-8-4,10 0-20,-3-7-15,2-8 2,1-7-4</inkml:trace>
  <inkml:trace contextRef="#ctx0" brushRef="#br0" timeOffset="2940">5722 209 35,'7'-38'39,"-3"27"2,-4 11-20,0 0-7,0 20-4,0 4-2,5 12-3,-5 8-1,9 12 0,-3 8-2,3 7-1,0 3 1,2-2-2,0-5 0,-1-6 0,-1-8 1,-2-8-1,0-12 0,-1-10 0,-3-8 0,-3-15 0,0 0 0,0 0 0,-7-19 0,0-2 0,-4-7 0,0-9 0,-4-7 0,1-6 0,1-9 0,2-4 0,4-3 0,4-2 0,3 0-1,10 6 1,4 4 1,7 8-1,8 12 2,7 8-1,2 10 0,4 11 1,2 9-1,-1 4 0,-3 9 0,-3 7 1,-11 4-2,-7 5 0,-12 1 0,-7 1 1,-17-1-1,-5-2 0,-15-5 0,-8-6-1,-6-3-2,-4-11-2,2 1-7,-8-11-23,8-5-8,8-4-1,8-5-2</inkml:trace>
  <inkml:trace contextRef="#ctx0" brushRef="#br0" timeOffset="3857">6653 76 34,'-4'-11'31,"4"11"-3,0-10-5,0 10-4,0 0-3,-4-13-6,4 13 0,0 0-5,5 9 0,-5 1-2,0 9-1,0 6-1,0 7 0,0 7-1,0 2 0,6 3 0,-1-4 0,4-3 0,2-6 0,3-9 0,3-9 0,3-10 0,2-6-1,1-10 1,3-8 0,0-6 0,-2-5 0,-1-4 0,-3-2-1,-4-2 2,-4-2-1,-5 4 0,-4 3 1,-3 6 0,-3 5 0,0 6 0,0 7 0,3 11 0,-3 11-1,3 9 1,5 6-1,0 7 0,-2 6-1,3 6-1,0-3-4,6 4-6,-3-11-18,3-3-13,0-5 0,1-8-2</inkml:trace>
  <inkml:trace contextRef="#ctx0" brushRef="#br0" timeOffset="4324">7197 234 30,'13'-23'39,"-13"23"-1,0 0-17,0 18-11,0 6 0,-4 5-4,4 12-1,-5 4-2,5 7-1,-4 3 0,4 5-1,0-1 1,0-1-1,4-6 0,-4-6-1,3-9 1,-3-6 0,3-9 0,-3-10-1,0-12 1,0 0 0,0-10-1,-3-7 1,-3-10-1,2-6 1,-2-6-1,1-9 2,0-8-1,2-6-1,3-7 1,0-2 0,11-2 0,-11 73 0,17-73 1,-17 73 0,25-73-1,-25 73 1,32-69-1,-32 69 1,39-57-1,-39 57-1,42-44 1,-42 44-1,43-24 1,-43 24-1,43-4 0,-43 4 0,0 0 0,52 29 0,-52-29 0,20 42 0,-20-42 0,8 51 0,-8-51 0,-3 56 0,3-56-1,-13 53 1,13-53 0,-25 46 0,25-46-1,0 0-1,-48 38-2,7-24-1,1-7-5,0-16-12,2-3-21,4-3-1,4-8-3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12.32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38 3831 17,'-21'42'17,"21"-42"-6,0 0 0,0 0-1,0 0 0,0 0 4,-19 44-4,19-44 3,0 0 1,0 0-4,0 0 3,64-52-4,-64 52-2,90-98-2,4 26-1,16-12-1,16-11 1,13-11-2,4-2 0,3 2-1,-5 10 0,-9 15 1,-6 4-1,-4 4 0,-7 7 0,-7 8-1,-9 6-1,-9 7 2,-13 7-1,-14 6-1,-13 8 0,-12 4-2,-7 8-2,-15 4-2,-3 11-2,-13-3-7,-3 21-17,-9 4-8,-11 7 0</inkml:trace>
  <inkml:trace contextRef="#ctx0" brushRef="#br0" timeOffset="602">205 3843 3,'0'0'11,"0"0"-3,0 0 0,0 0-1,-43 0 0,43 0 2,0 0 1,0 0 0,0 0 2,0 0 0,0 0 2,44-22-1,-44 22-2,70-72-3,-1 39 1,12-10-3,15-7-1,13-11-1,9-5 0,3-3-2,2 4-1,-8 2 1,5 1 0,-1 3 1,1 1-2,-5 5-1,-6 5 0,-8 7 0,-9 5 1,-12 8-1,-13 5-1,-16 7 1,-11 5-1,-12 3 1,-7 4 0,-11 1-1,-10 3-3,0 0-2,13 0-12,-13 0-22,0 0-1,-9-10 0</inkml:trace>
  <inkml:trace contextRef="#ctx0" brushRef="#br0" timeOffset="17641">2087 2365 26,'-9'-29'32,"2"12"-11,4-5-8,6-1-5,-3-6 1,11-1-3,0-9 0,6 1 1,4-8-2,7-4-1,6-6 0,7-2 2,6-4-3,7-4 0,6-5-1,9-1 0,4-3 0,9-4 0,6-1 0,7 0-1,7-1 0,7 3 0,5-3 0,12 0 1,5 2-1,6 3 0,6 0 0,7 4 0,3 2 0,5 3-1,7 4 0,1 6 0,6 4 0,4 3 0,7 4 0,0 2 0,10 5 0,6 2 1,4 2 0,5 4-1,4 2 1,5 6 0,-1 3 1,4 5-2,0 2 1,-2 6 0,2 3 0,1 4 0,-2 5-1,3 3 2,0 3-2,-1 3 2,3 5-1,0 2 0,-2 5 0,2 4-1,-1 3 1,-5 5 0,-1 3 0,-2 7 0,-6 5 0,-1 5 0,-9 6-1,-8 5 2,-8 8-2,-6 6 1,-10 3 0,-9 8-1,-9 2 1,-9 8-1,-10 4 0,-5 4 0,-10 5-1,-6 7 1,-10 6 0,-10 5 0,-11 2-1,-10 1 0,-15 0 1,-8 4-1,-15-4 1,-12-2-1,-10-5 0,-8-4 0,-12-4 1,-9-3 0,-9-5-1,-15-4 1,-7-3 0,-13-2-1,-9-6 1,-13-5 0,-12 0 0,-11-6-1,-13-4 1,-10-5 0,-8-4 0,-10-1 0,-10-4 0,-8-2 1,-9-6-1,-7-2 0,-6-5 1,-2-1-1,-9-8 1,-3-7-2,-3-4 1,-2-7-1,-1-4 1,-3-4-1,-3-4 1,-2-6-2,-2-6 2,-3-1 0,1-4 0,-1-4 0,-1-3 0,-2-4-1,2-8 1,-3 0 1,1-4-1,-2-2 2,-1-2-2,1-4 2,0-2-2,3-4 1,4-4-1,2-6 0,6-3 0,3-6-1,3-3 1,4-6-1,9-2 2,6-3-1,8-2 0,10-2 1,11-5-1,11-5 1,12-6 0,11 1 0,8-2 0,10-2-1,8-1 0,7 4 0,9 5 1,6 4-1,4 9 1,5 4 0,8 6 0,7 9 1,5 7-1,8 5 1,6 9-1,6 5 1,7 6-2,4 4 1,7 6-1,11 11 0,-13-13-1,13 13 0,0 0-2,0 0-1,0 0-1,0 0-6,13 5-20,-2 0-13,-2-1 1,-9-4-3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14.03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117 289 20,'0'-43'40,"-3"24"-4,3 3-11,-9-3-10,9 8-2,-6 0-5,6 11-2,-11 0-2,3 14 0,-1 10-2,-1 15-1,-1 11 0,0 14-1,0 11 0,2 14 0,3 7-1,2 2 1,4-1-1,0-9 0,8-7 1,0-12-1,6-12 0,1-16 0,4-17 1,3-15-1,5-17 2,2-13 0,4-13-1,1-13 2,-2-13-1,2-7 0,-2-6-1,-4-4 1,-2 7-1,-1 3 0,-3 10 0,-2 12-1,0 15 1,0 16-1,0 16 1,1 18-1,-3 15 1,1 12 0,2 10-1,2 4 1,0 4 0,1-3 0,-1-2 0,2-7 0,0-9 1,-1-9-1,0-14 2,0-11 0,-4-14 0,0-12 2,-1-14-1,-2-12 0,-5-11-1,0-12 0,-7-10-1,-5-8-2,0-3 0,-9-2-1,0 5-2,-4 2-4,3 14-6,-6 2-17,4 12-9,3 12-1,2 8-1</inkml:trace>
  <inkml:trace contextRef="#ctx0" brushRef="#br0" timeOffset="674">1120-8 7,'0'0'35,"9"-5"3,-9 5-15,0 0-8,0 0 0,0 0-5,3 20 0,-3 6-5,5 18-1,-5 11-1,3 15-2,-3 12 0,3 12 0,-3 4-1,3 2 1,-3-8-1,5-7 0,-1-13 0,1-10 0,1-14 0,0-11 0,0-13 0,2-9 1,-8-15 0,17-3 0,-5-16 0,4-8 0,-1-13 1,4-6 0,1-6 0,1-4 0,2 3-1,-2 3 0,2 8 0,0 10 0,0 13-1,0 10 1,-1 15-1,1 12 1,-2 10-2,-3 10 1,-2 10-1,-2 4 0,-1 3-1,-3-3-1,1-1-3,-4-12-3,6 2-5,-2-17-15,5-10-9,5-7-4,4-12 2</inkml:trace>
  <inkml:trace contextRef="#ctx0" brushRef="#br0" timeOffset="1156">2074 607 3,'27'-44'36,"-22"32"0,-5 12-6,-19-14-10,7 14-8,-13 7-2,1 6-5,-5 8-2,1 7-1,-1 10-1,3 6 0,2 5-1,6 2 0,5 1 0,8-4 0,5-6 0,11-5 0,8-11 0,8-7 1,8-12 0,5-7 1,6-12 0,2-7 1,-3-11-1,-2-6 1,-9-9 0,-9-5-1,-13-4 0,-12 0-1,-7 1-1,-13 3-3,-6 9-1,-9 6-5,3 11-15,0 11-14,-2 6-2,6 7-3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15.63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11 156 41,'43'0'42,"-33"3"0,-10-3-4,0 0-26,-6 13-7,2 2-2,-2 9-1,-2 8 0,0 8-1,-1 10-1,1 4 1,1 5-1,1-1-1,6-1-2,-3-6-2,8-1-11,-2-10-21,4-17-4,6-8-1,0-15 0</inkml:trace>
  <inkml:trace contextRef="#ctx0" brushRef="#br0" timeOffset="278">630 151 14,'51'-37'38,"-33"19"2,-4 1-1,-2 5-22,-12-9-9,-6 8-1,-11-2-1,-2 6-2,-10 2-1,-4 7 1,-4 0-3,-3 6 1,-1 7 0,1 6-2,3 4 1,6 4-1,6 3 0,7 2 0,10 2 0,8 1 0,14 0 0,8-2 1,10 0 0,5-2 0,6-2-1,3 3 1,-2-3 0,-4 0 0,-6-3 0,-5-1-1,-9-4 1,-8 3 0,-12-2-1,-11-3 1,-10-4 0,-9-2-1,-12-1 0,-8-4-1,-6 0-3,-10-8-4,5 0-20,-2 0-13,0-5-1,4 1-1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6:53.545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982 555 6,'0'0'27,"0"0"-12,0 0-7,0 0-2,-9 10 0,9-10 0,-3 13 3,3-13 0,-6 12 0,6-12 2,0 0 1,0 0-2,-7 11-1,7-11 0,0 0-2,0 0-1,0 0-2,0-11-1,0 11-1,0 0-1,0 0 0,0 0 0,14 0-1,-14 0 1,2 8 1,-2-8-2,0 17 1,0-17-1,-9 18 1,2-8-2,-2-3-2,9-7-1,-17 9-6,17-9-11,-9 8-16,9-8-4,-3 10-2</inkml:trace>
  <inkml:trace contextRef="#ctx0" brushRef="#br0" timeOffset="527">937 1186 16,'0'-22'33,"-3"11"-13,3 11-4,0-15-3,0 15-1,6-9-3,-6 9 2,0 0-4,17 0 1,-17 0-1,11 4-2,-11-4-1,7 22 0,-7-5-2,5 5 1,-5 2-2,0 2-1,0 0-2,-3-4-2,3 1-5,-5-11-18,5-12-12,-2 10-3,2-10 1</inkml:trace>
  <inkml:trace contextRef="#ctx0" brushRef="#br0" timeOffset="872">1473 582 4,'11'12'39,"-5"8"-1,-9-6-1,-6 7-23,6 12-7,-5 7 1,-1 11-2,-5 4-3,1 7 1,-2-1-2,2 1 1,0-5-1,2-3 0,1-14 0,3-8 0,2-8-1,1-9 0,4-15 0,0 0 0,-7-13 0,7-9-1,0-7 2,0-6-2,4-11 0,2-7-2,3-6 4,4-3-4,2-3 4,1 1-4,4 5 2,4 4 0,0 9 0,1 7 0,0 10 0,0 8 0,2 12 0,-3 9 0,0 4 0,-2 10 0,-4 9-1,-3 9 1,-4 5 0,-6 6 0,-5 3-1,-5 2 0,-6 1 1,-6-4-1,0-5 1,-4-5 0,2-5 0,4-5 0,3-5 0,3-6 0,9-5 1,0-9-1,20 7 0,0-7 1,10 0-1,4-2 1,6 2-1,2 5 1,-1 4-1,0 6 2,-7 4-2,-4 9 1,-11 3-1,-10 5 0,-9 2 0,-12-1 1,-12-1-1,-12-3 0,-14-3-2,-12-9-2,-7-1-7,-14-12-23,-1-11-7,-3-9-2,1-13 0</inkml:trace>
  <inkml:trace contextRef="#ctx0" brushRef="#br0" timeOffset="1708">58 427 6,'9'19'37,"-2"-4"3,4 15-4,-5 16-17,-3 7-12,5 20 0,-8 12-2,0 21-1,-6 14-2,-2 14 0,-4 6-1,-1 4 0,-2-1-1,3-5 1,1-12-2,3-17 0,5-18-4,-1-24-3,9-19-15,4-23-17,-9-25-1,16-29 1</inkml:trace>
  <inkml:trace contextRef="#ctx0" brushRef="#br0" timeOffset="2054">282 366 2,'-11'-17'36,"28"-10"0,12 5-14,13 0-9,12-7-4,22 1 2,16-5-6,16 5 0,15-4-3,13 7-1,7 1 2,5 6 0,8 3-2,0 3 0,-4 3 0,-3 5 0,-10 1 1,-8 3-1,-12 0 1,-7 3 0,-16 0 0,-11 4 0,-17 0 0,-8 4 0,-12 1-1,-8 2 1,-10 5-1,-10 7 1,-9 10 0,-5 12-1,-6 14 1,-6 18 0,-3 14 0,-1 17-2,-1 11 2,-2 7-1,2 2-1,1 0 1,-2-8-2,4-13 1,0-11 0,-1-14-1,-2-13-2,-2-15-7,7-6-10,-8-11-24,-5-11 2,-6-6-3</inkml:trace>
  <inkml:trace contextRef="#ctx0" brushRef="#br0" timeOffset="2617">191 2055 14,'-54'10'38,"54"-10"1,15-18 0,17-1-29,28 2-1,19-7-3,27 5 0,18-4-1,20 6-2,16 0 0,17 4 0,7 5-2,4 8 1,3-3 0,-5 3-1,-9 6-1,-11-6 0,-13 7-4,-19-7-4,-15 0-12,-23 0-23,-23 0 1,-19-4-3</inkml:trace>
  <inkml:trace contextRef="#ctx0" brushRef="#br0" timeOffset="3204">1379 1930 24,'-4'14'39,"7"-4"-10,3 7-11,-6 3-3,12 15-2,-9 2-1,6 16-5,-6 3-2,0 11-2,-3 3-2,-3 2-3,0 8-5,-8-8-13,1 2-19,2 0-1,-1-8-2</inkml:trace>
  <inkml:trace contextRef="#ctx0" brushRef="#br0" timeOffset="3467">1458 3369 28,'-3'53'36,"0"-24"-13,-2-3-10,5 10 0,0-3-1,0 8-5,0 0-1,0 3-3,0 0-1,0 0 0,0 1-5,-6-4-2,6 1-7,-9-6-19,3-8-6,3 2-2</inkml:trace>
  <inkml:trace contextRef="#ctx0" brushRef="#br0" timeOffset="3708">1423 4309 28,'12'93'38,"-8"-44"0,-1 3-20,8 10-6,-6-1-3,4 8 0,-4-6-3,1 4-2,-3-3-2,2-3-2,-5-3-2,0-6-3,4 2-5,-9-11-6,8 4-8,-7-8-3,4 1-9,4 1-2</inkml:trace>
  <inkml:trace contextRef="#ctx0" brushRef="#br0" timeOffset="3941">1478 5783 30,'0'74'27,"-3"-39"-8,3 5-3,-8-5-4,5 8-2,-9-2 1,4 7-3,-8-4 0,6 1-1,-5-4-6,2-1-3,1 1-5,-5-8-3,8 2-13,-1-5-11,0-3-5</inkml:trace>
  <inkml:trace contextRef="#ctx0" brushRef="#br0" timeOffset="4182">1352 7013 6,'0'125'39,"0"-62"2,-4-3-2,4-7-21,0 6-10,-3-6-4,3-1-1,0-2-3,0-5-1,0 3-2,-3-8-6,9 4-9,-6-4-22,4-4-2,2 5 4</inkml:trace>
  <inkml:trace contextRef="#ctx0" brushRef="#br0" timeOffset="4370">1372 8303 6,'10'144'37,"-5"-70"5,-5-74-12,11 80-12,-3-36-3,0 5-7,-1-4-2,-1 3-1,5 3-1,1 5-2,-4-1 0,0 6-2,1 1-2,1 6 1,-2-7-3,-3 1-9,3-5-27,1-5-3,-1-10 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16.62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520 803 23,'31'-30'39,"-27"15"-3,-4 0-9,-10 3-15,-11-5-2,-1 6-4,-12 1-1,-3 10-2,-8 0-1,-4 11 0,-5 12-2,2 11 1,-1 9-1,5 9-1,5 5 0,6 6-1,10 4 1,11 0-1,12-5 1,10-7-1,13-9 1,11-12 0,9-13 1,8-17 0,5-15 2,3-15-1,-2-16 0,1-8 2,-5-13-1,-3-10 0,-6-9 0,-5-9 0,-8-9-1,-5-3 1,-7-4-1,-4 0 0,-7 2-1,-4 7 1,-3 11 0,-2 17 0,-5 15 2,2 15-2,-2 18 0,10 22 0,-17 21 0,12 21 0,2 19 0,3 18-1,6 17 0,3 16 0,4 10-1,5 4 1,2-2 0,5-5-2,5-7 1,0-12-3,4-13 0,-3-19-4,5-8-9,-5-19-25,1-18 3,-1-15-3</inkml:trace>
  <inkml:trace contextRef="#ctx0" brushRef="#br0" timeOffset="647">1197 680 30,'-16'20'38,"1"-12"-3,-2-5-1,-7 9-30,0 2-3,0 7 0,-1 7-1,2 7 2,2 5-2,5 6-2,5 3 2,11-2-1,5-3 1,10-4-1,7-10 1,7-8 0,7-13 2,3-9 0,3-12 2,3-4 1,-10-11-2,2-4 2,-11-9-1,-8-1 0,-12-8-1,-10-2 0,-12 2-2,-6 1-1,-5 4-2,-6 5-3,1 16-10,-4 6-24,3 9-1,5 11 0</inkml:trace>
  <inkml:trace contextRef="#ctx0" brushRef="#br0" timeOffset="1061">1472 627 41,'24'20'42,"-16"0"-3,-3 7 0,-8 5-31,7 10-7,2 9-3,-3 1-3,7 10-15,-3-3-18,-2-5-2,3-4-1</inkml:trace>
  <inkml:trace contextRef="#ctx0" brushRef="#br0" timeOffset="1279">1763 743 6,'0'-15'34,"0"15"1,0 23 0,0 5-23,-8 2-7,5 8-3,-1 7-1,4 3-1,-6 0 1,6-3-1,0-7 2,0-6-1,0-10 2,7-5 1,-7-17 2,12-4 0,-4-16-1,4-7 0,-1-12 0,5-5 0,-2-10-1,4 3 0,-1-1-2,3 10 0,-1 6 0,1 13-1,2 13 0,3 19 0,1 17-1,2 11 0,0 15-1,-2 6-1,2 12-2,-3-3-4,4 10-4,-9-13-10,4-7-19,-3-10 1,-1-15-4</inkml:trace>
  <inkml:trace contextRef="#ctx0" brushRef="#br0" timeOffset="1700">2691 839 28,'19'-34'41,"-19"19"-1,-8-2 0,-1 3-26,-13-9-5,2 6-3,-7-3-1,1 5-2,-3 7-2,-2 8 0,0 8-1,0 16-1,1 14 0,4 6-1,2 12-1,3 3-1,8 3 2,4-4-1,9-4 1,11-11 0,5-11 1,2-9 0,5-12 1,2-7 2,2-12-1,1-9 2,-3-9-1,1-6 1,-5-6 1,-1 0-1,-4-1-1,-3 3 1,-4 3-1,-3 9 0,-6 5 1,3 8-2,-3 11 0,0 0 0,10 26-1,-1 5 0,1 10 0,4 11-1,3 13 1,4 13-1,4 13 0,0-1 0,-3 3 1,-1-3 0,-2-3 0,-4-6 0,-6-8 0,-6-10 0,-11-12 0,-8-7-1,-10-10 0,-11-10-1,-8-9-2,-14-15-5,-3-7-4,-13-16-24,3-8-6,2-10 0,4-7 1</inkml:trace>
  <inkml:trace contextRef="#ctx0" brushRef="#br0" timeOffset="9189">3313 1080 1,'0'0'33,"0"0"-6,0 0-8,16 7-4,-16-7 0,14 3-4,-5-3 1,10 6-4,-2-6 1,10 7-3,0-7-1,5 8-1,4-8-1,5 0-1,2 0 0,1 0-1,0-5 0,2 1-1,-2-1 1,-1 0-1,-1 1 0,-4-1 1,-7 2-1,-4 0 0,-4 3 0,-7-3-1,-2 3-1,-14 0-1,13 0-3,-13 0-1,0 0-8,0 0-9,0 0-8,12 0-7,-12 0-1</inkml:trace>
  <inkml:trace contextRef="#ctx0" brushRef="#br0" timeOffset="9588">4378 1038 9,'22'0'17,"-22"0"-1,9 0 3,-9 0-4,0 0 1,0 0-3,0 0-1,0 0 1,16 0-4,-16 0 0,24-4-2,-6 1-2,7 3-1,5-3 0,7 3-1,1-5-1,6 5 0,1-4-1,1 4 0,-2-4 0,-3 4 1,-4-5-2,-3 5 0,-6-4-3,-7 1 0,-2 3-2,-10-4-4,2 4-9,-11 0-10,0 0-11,0 0 0</inkml:trace>
  <inkml:trace contextRef="#ctx0" brushRef="#br0" timeOffset="9986">5223 964 28,'19'0'29,"-19"0"-14,14 0-1,-3 0-1,-11 0 2,24 0-1,-11-10-4,11 10 1,-3-9-4,7 6-1,-2-4-2,4 2-1,-1 0-1,2 2 0,-3-1-1,-1 4 0,-5 0 0,0 0 0,-2 0-1,-3 4 1,-3-4-1,-3 4 0,-2-4 2,-9 0-2,12 7 0,-12-7 0,0 0-2,0 0 1,0 0-1,0 0-3,0 0-7,0 0-25,0 0-1,0 0-5,-16-19 3</inkml:trace>
  <inkml:trace contextRef="#ctx0" brushRef="#br0" timeOffset="11272">6178 373 15,'-24'17'38,"24"-17"0,0 0 0,13-17-26,8 7-4,7-4-5,8 1 1,4-1-1,6 2-2,1 4 1,3 5-1,-4 3 0,0 9 0,-6 4 1,-2 7-1,-8 6 1,-5 8 0,-11 3 0,-6 4 0,-8 2 0,-6 3 1,-7 0-1,-4-5-1,-3-4 0,-4-4-1,2-2-2,-2-7-3,5 1-2,-2-10-5,11 7-17,2-2-13,2-1 1,6 1-2</inkml:trace>
  <inkml:trace contextRef="#ctx0" brushRef="#br0" timeOffset="11655">6545 1160 20,'0'17'40,"0"-17"-4,0 0-15,0 0-7,0 0-6,-3 9 0,3-9-3,0 0-2,9 0 0,-9 0-2,9 5 1,-9-5-1,0 0 0,10 11 0,-10-11 0,-6 14 1,6-14 1,-15 18 0,5-10 0,2 2 1,-1-5-1,9-5 0,-10 9-1,10-9 0,0 0-1,0 0 1,13 6-2,-13-6 0,12 0-2,-12 0-2,13 0-9,-13 0-26,0-19-4,0 3-2,0-7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33.36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611 20 30,'17'-24'28,"-17"24"-7,0 0-4,0 0-2,-5 9-4,-4 13 0,-12 6-2,-1 16-1,-10 7-2,-3 14-1,-11 7-1,1 12 0,-5 3-2,-1 4 0,2-3-1,3-1 0,4-10-1,5-5 0,6-9 0,4-9-1,6-10 0,4-10-1,7-7-3,-2-13-6,7-5-25,5-9-3,-11-9-2,8-8 2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34.21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4 460 6,'0'0'35,"0"0"1,0 0-18,0 0-6,3 18-2,-6-1 0,3 11-5,0 5 0,0 10-2,-4 3 0,4 5-1,0-2 2,0-1-3,0-7 1,0-5 0,0-12-1,0-2 0,0-11 1,0-11-1,0 0 1,15-22-1,-6 1 0,2-6 0,1-5 0,2-8-1,2-4-1,1-1 2,3 0-2,2-1 1,0 2 0,1 4 0,2 4-1,1 7 1,0 7 1,0 11-1,-2 11 0,-2 10 1,-3 11-1,-2 9 0,-4 7 2,-4 6-2,-3 5 1,-3 0-1,0-4 2,-3-2-2,0-7 1,0-6-1,0-8 1,0-5-1,0-16 1,7 10 0,-7-10 0,13-23 0,-3 2 0,5-7 0,1-6-1,5-7 0,2-3 0,2-2 0,1 1 0,0 4 0,-1 3 0,-1 9 0,1 5 2,0 12-2,-1 12 1,-1 8 0,-2 10-1,-1 9 1,-2 7 0,-2 8 0,-4 2 0,-2 4-1,-2 1 0,-4 0 0,0-4 0,-4-6-2,4-5-2,-4-8-2,4-5-2,-4-21-3,7 14-12,-7-14-16,10-25-3,1 1 0</inkml:trace>
  <inkml:trace contextRef="#ctx0" brushRef="#br0" timeOffset="813">1175 599 27,'11'0'34,"-11"0"-14,21-15-1,-9 1-3,7 3-4,0-10-4,5 3-3,1-5 2,3 1-4,-2-3 0,1 1 0,-5-2-1,0 4 1,-5-1-1,-1 4 1,-8 4 0,-2 3-1,-6 1 0,0 11 0,-9-12 0,0 12 1,-7-3-2,-3 3 0,-5 0-1,-2 4 0,-4 6 1,-3 3-1,-3 6 0,-2 6 0,3 4-1,2 6 1,4 6 0,5 3 0,9 0 0,10 1 1,12-3 0,11-2-1,11-1 2,15-5-1,6-7 0,8-7 0,3-5-1,2-7 1,-1-4-1,-4-4 0,-7 0 1,-9-4-1,-8 1-1,-9 3 0,-8 0-1,-17 0-2,0 0-4,0 0-5,0 0-26,-13 9-4,3-9 0</inkml:trace>
  <inkml:trace contextRef="#ctx0" brushRef="#br0" timeOffset="2114">2105 34 20,'5'-14'41,"-5"2"-5,3 2-18,-3 10-5,0 0-5,0 0-1,0 22 1,0 7-4,-3 7-2,3 8-1,-5 10 0,5 8 0,-4 5-2,4-1-2,0 7-6,-7-9-19,7-1-8,0 0-5,0-10 1</inkml:trace>
  <inkml:trace contextRef="#ctx0" brushRef="#br0" timeOffset="2542">2240 1012 18,'10'9'43,"0"-2"-4,-10-7 1,0 0-29,0 0-7,0 0-4,-3 11-20,-7-6-18,0 4-1,-7-5-3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39.56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-1 2222 18,'3'-15'23,"8"-7"-2,9-7-4,11-16-4,12-7-1,9-14-4,11-7-2,10-14 1,8-6-2,5-5-2,2 0 0,-2-2-1,1 10 0,-9 7 0,-7 10 1,-14 15-1,-9 15 0,-13 14-2,-10 11 1,-10 13-1,-15 5 1,3 13-1,-9 1 0,-3 4-2,-2 2-4,3 4-2,-7-3-15,3 1-15,5 1 0,-5-6 2</inkml:trace>
  <inkml:trace contextRef="#ctx0" brushRef="#br0" timeOffset="2384">1186 186 31,'0'-22'20,"0"22"-5,0 0-5,0 0-1,0 0-2,-10 13-3,7 6-1,3 5-1,0 9 1,0 7-1,0 7 1,6 5-2,1 0 1,3 4-1,3-5 0,4-5-1,-1-5 1,2-7-1,1-8 1,1-9-1,-1-5 1,2-7 0,-3-5 0,-1-8 1,1-6-1,-2-5 1,2-5-1,-3-6 1,0-7-1,-2-2 1,-1-7 0,-2-2 1,-1-4-1,-2 1 1,-1-1 0,-1 7 2,-2 3-2,1 9 0,-4 6-1,4 10 0,-4 17-1,0 0 0,0 0-1,0 31 1,3 2-2,-3 7 1,6 10-3,-2 4-1,2 6-6,-2-9-5,6-4-19,-1-6-6,-1-11 1</inkml:trace>
  <inkml:trace contextRef="#ctx0" brushRef="#br0" timeOffset="2933">1764 6 4,'7'-16'36,"-7"16"0,0 0-1,0 0-28,0 0 0,-4 9-2,4 11-3,0 7-1,0 9 1,0 11-2,0 7 1,0 5 0,0 3 0,3 1-1,-3-4 0,5-6 1,-2-8-2,0-9 2,1-7-1,0-10 1,0-5 0,-4-14 0,12 0 2,-6-10-1,1-9 1,1-7-2,1-5 2,-1-9-1,3 0 0,-1-3-1,2 3 1,1 3-1,0 8 1,-1 6-1,1 8 0,-1 11-1,3 10 1,-2 11-1,1 7 1,-4 7-1,2 5 0,-2 4 0,-1 1 0,0-1-1,-3-5-1,-1 0-2,-5-8-3,5 3-6,-9-10-14,4 0-12,0-3 0</inkml:trace>
  <inkml:trace contextRef="#ctx0" brushRef="#br0" timeOffset="3557">2327 706 15,'-9'0'39,"9"0"0,-9-15-15,9 15-6,0-10-5,0 10-4,3-9-3,-3 9-1,0 0-2,9-10-1,-9 10 0,0 0-1,10-7-1,-10 7 1,0 0-1,12 0-1,-12 0 0,0 0-2,10 14-3,-10-14-6,0 0-28,0 0 0,-4 9 0</inkml:trace>
  <inkml:trace contextRef="#ctx0" brushRef="#br0" timeOffset="3882">2604 621 18,'13'13'38,"-1"2"-1,-12-15-19,3 10-4,-3-10-1,0 0-2,12 14-3,-12-14-1,0 0 0,0 0 0,0 0 0,0 0-1,0 0-2,4-10 0,-4 10-2,3-9 0,-3 9-1,0 0-1,3-13-2,-3 13-2,0 0-6,0 0-27,0 0-7,3 14-1,-3-14-2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44.01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72 273 9,'0'0'36,"0"0"2,0 0-3,-7 17-29,2 3 0,-2 8-2,0 9-1,-2 10 0,1 5-2,-2 5 1,4 2 0,0-5 0,2-4-2,1-10 1,3-7 0,0-11 0,3-10 0,-3-12 0,9-5 0,-5-11 1,3-8-1,-1-9 0,2-5 0,-1-8-1,0-3 1,2-4 0,0 2 0,1-1-1,5 8 2,0 4-1,2 9 0,1 10 1,0 11-1,2 13 0,1 12 0,0 11-1,-5 6 1,-1 9-1,1 6 0,-4 2 1,1 1-1,-3-5 1,-2-4-1,-1-6 0,-2-9 0,-1-5 1,0-9-1,-4-12 0,0 0 0,6-13 0,-6-7 0,5-6-1,-1-7 2,0-6-2,2-4 2,3-3-2,3 2 2,1 2-1,5 5 1,0 5 0,4 7-1,1 9 1,2 11 0,-1 9 1,1 10-1,-1 9-1,-3 10 1,-2 5-1,-3 6 1,-1 4-1,-5 0-1,-1 1-3,-3-3 0,3 2-6,-9-12-13,8-6-18,1-6-1,-1-9-1</inkml:trace>
  <inkml:trace contextRef="#ctx0" brushRef="#br0" timeOffset="714">963 622 28,'25'-31'37,"-14"11"-9,1-9-12,7 3 0,-7-9-6,6 3-3,-6-1 1,2 3-3,-6-2 0,-1 8-1,-3-1 1,-1 6-1,-3 0 0,-3 6 0,-4 1-2,7 12 0,-18-10-1,2 10 0,-3 7-1,-6 10-1,-1 9 1,-3 7 0,2 11-1,2 4 1,5 5 0,7 1 0,9-3 0,10-4-1,10-4 1,10-8-1,8-6 0,7-11-3,10-4 0,0-14-2,8 3-9,-6-13-24,2-11-2,-4-8-1</inkml:trace>
  <inkml:trace contextRef="#ctx0" brushRef="#br0" timeOffset="1180">1544 155 2,'-20'8'39,"7"-19"1,13-1-2,3 0-23,-3-11-4,15 5-2,-6-4-3,7 4-2,-1 1-1,2 4-1,0 2 0,0 6-1,-1 5 0,1 0 0,0 5-1,2 4 0,-1 5 0,3 3 1,-2 6-2,2 4 2,-4 4-1,-2 1 0,-4 4 0,-4 2 0,-4 0 0,-6 1 0,-5-2-1,-2-4 1,-5 0-1,-1-2 0,-2-5 0,1-4 0,1-3-1,2-4-1,4-2-2,0-7-3,10 4-10,0-10-21,0 9 0,0-9-3</inkml:trace>
  <inkml:trace contextRef="#ctx0" brushRef="#br0" timeOffset="1722">1669 961 13,'0'-12'36,"3"-1"-1,-3 0-18,0 13-2,4-11 0,-4 11-8,0 0 0,14 3-2,-14-3-1,4 17-1,-4-3 0,0 0-1,-3 1 1,3-1 0,-6-2 0,3 1-1,3-13 1,-7 12 1,7-12-2,0 0 0,0 0 0,0 0 0,0-9 0,0 9-1,0 0 0,8-12-1,-8 12-3,0 0-6,10-7-31,-10 7-3,-6-21-1,1-7-2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03T09:58:23.055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19146 10703 27,'25'-9'39,"-14"7"0,-11 2-20,12-5-8,-2 8-3,-10-3 1,15 13-4,-7 2-1,8 8-1,5 9 0,7 9-1,7 8 0,8 12 0,4 1 0,9 8-1,5-3 1,4 2 0,0-6-1,0-3 0,-2-10 0,-1-5 1,-7-7-1,-6-1 0,-6-10-1,-7-4 1,-12-7-1,-5-4 0,-7-3-3,-12-9-6,0 0-30,0 0-4,-18-14-3,5 6 1</inkml:trace>
  <inkml:trace contextRef="#ctx0" brushRef="#br0" timeOffset="1511">20632 11582 30,'-12'-13'36,"12"13"-11,0 0-12,0 0-2,-6 10-1,6 7-4,6 10-2,0 7-1,3 9 0,0 7 1,3 5-1,-2 1-2,2 1 0,-2-6 0,-1-7 0,-4-10 0,2-6-1,-7-11 1,4-7 0,-4-10 1,0 0-1,-7-22 0,1 2 0,2-6 0,-1-3 0,1-7-1,-1-3 1,5-2 0,0-1 0,0 0 0,0 4 0,6 3 0,-1 6-1,0 6 1,1 7-1,-6 16 1,18-9-1,-7 18 0,2 3 0,1 8 0,1 6 0,3 6 0,0 3 0,-2 4 1,0-1-2,-1 0 2,-3-4-2,-2-3 1,-4-4-1,1-8 2,-1-5-2,-6-14 1,5 10 0,-5-10 1,0-20 0,6 4-1,-6-7 1,5-5 0,0-5 0,-1-5-1,2 0 0,3-1 0,-1 3 0,-1 4 0,5 4 0,-4 10 0,3 11 0,-1 10-1,1 9 1,0 9 0,2 11 0,-1 6 0,0 6-1,1 5 1,-2-1-1,1 0 0,-4-7-3,3-4-3,-8-11-11,1-8-23,3-6 2,-7-12-5</inkml:trace>
  <inkml:trace contextRef="#ctx0" brushRef="#br0" timeOffset="1934">21317 11904 33,'12'-35'36,"-12"21"-9,0-10-10,3 4-3,-3-6-6,3 2-2,-3-1 1,3 6-2,-3-1-1,0 7 0,-3 1 0,3 12-1,-6-11-1,6 11 1,-14 6-2,5 2 0,-2 3 0,1 4 0,0 6-1,3 4 1,-2 6-1,3 2 2,6-1-1,3 2-1,5-2 1,5-2 0,2-5 0,6-6-1,1-5 1,4-6-2,1-5 1,-2-3-1,2-8-5,-5-9-8,4 0-27,2-2-1,0-7-1</inkml:trace>
  <inkml:trace contextRef="#ctx0" brushRef="#br0" timeOffset="2556">22014 11126 31,'-5'-11'41,"5"11"-1,0 0-18,0 0-9,0 25-5,5-3-3,5 13-1,-1 11-2,6 14 1,1 8-2,3 9 0,0 6-1,0 0-1,1-4-2,-6-11-4,6 0-6,-10-18-23,-2-13-5,3-9-2</inkml:trace>
  <inkml:trace contextRef="#ctx0" brushRef="#br0" timeOffset="3218">22031 11785 26,'-12'-24'39,"9"10"0,9-5-16,6 10-12,1-5-2,4 2-6,4 0-2,4 0-2,8 3 0,3-1-1,5 0-2,5-1 2,2 3 1,2-4-1,0 4 1,-5 0 1,-6 0 0,-5 1 2,-9 1 0,-4 3 2,-11 0 0,-10 3 0,0 0-2,0 0 1,-20 6-1,3-1 0,-2 5-1,-3 4-1,-1 3 1,0 5-1,2 5 1,3 2-1,4 4 0,5 2 1,4 1-1,5-2 0,9 1 0,5-6 0,6-4 1,3-4-1,2-6 0,2-6 0,1-9 1,0 0-1,-4-7 0,0-4 0,-4-4 0,-2-1 0,-3-2 0,-3-1 0,-4 0 1,-4-1-1,-4 3 0,0 0 0,-8 1 0,2 1 0,-4 1 0,1 1 0,0 2 1,0 2-1,9 9 0,-13-15 0,13 15 0,-10-15-1,10 15 1,-9-11-2,9 11-1,-9-10-5,9 10-15,-10 3-17,-3-3-2,3 5 0</inkml:trace>
  <inkml:trace contextRef="#ctx0" brushRef="#br0" timeOffset="3888">22967 11572 20,'4'-8'40,"-4"8"-6,-10-7-16,10 7 0,-13 0-7,4 0-2,-7 3-4,2 3-1,-3 0-1,3 7-1,-3 0 0,3 3-1,0 3 0,4 5-1,4 3 1,1 1 0,5 3-1,0-1 0,10-1-1,5-2 1,2-4 0,5-6 0,4-9 0,-1-8 0,2-6 0,4-7 0,-4-7 1,-4-4 0,-1-5 0,-4 2 0,-3 0 0,-6 1 0,-9 1 0,0 4 0,-12 0 0,-6 2-1,-6 4 0,-9-3-3,1 7-4,-6-2-14,-2 9-22,9 6 1,-2 5-3</inkml:trace>
  <inkml:trace contextRef="#ctx0" brushRef="#br0" timeOffset="7380">23643 11019 23,'13'0'41,"-13"0"-2,11 0-14,-11 0-10,-4 11-1,-1 0-6,5 12-1,-6 2-1,6 11-1,-4 7-1,4 8-2,0 5-1,0 6 0,5 2 0,0 0-1,-2-1-1,1-6 0,2-5-2,-3-13-6,7 1-13,-4-13-20,-1-11-1,-5-3-2</inkml:trace>
  <inkml:trace contextRef="#ctx0" brushRef="#br0" timeOffset="7708">23696 12206 24,'0'-16'42,"0"16"1,-15-13-1,8 4-28,7 9-6,-15 0 0,15 0-3,0 0-3,-11 4-3,11-4-5,0 0-17,0 0-20,0 10 1,0-10-1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12.32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38 3831 17,'-21'42'17,"21"-42"-6,0 0 0,0 0-1,0 0 0,0 0 4,-19 44-4,19-44 3,0 0 1,0 0-4,0 0 3,64-52-4,-64 52-2,90-98-2,4 26-1,16-12-1,16-11 1,13-11-2,4-2 0,3 2-1,-5 10 0,-9 15 1,-6 4-1,-4 4 0,-7 7 0,-7 8-1,-9 6-1,-9 7 2,-13 7-1,-14 6-1,-13 8 0,-12 4-2,-7 8-2,-15 4-2,-3 11-2,-13-3-7,-3 21-17,-9 4-8,-11 7 0</inkml:trace>
  <inkml:trace contextRef="#ctx0" brushRef="#br0" timeOffset="602">205 3843 3,'0'0'11,"0"0"-3,0 0 0,0 0-1,-43 0 0,43 0 2,0 0 1,0 0 0,0 0 2,0 0 0,0 0 2,44-22-1,-44 22-2,70-72-3,-1 39 1,12-10-3,15-7-1,13-11-1,9-5 0,3-3-2,2 4-1,-8 2 1,5 1 0,-1 3 1,1 1-2,-5 5-1,-6 5 0,-8 7 0,-9 5 1,-12 8-1,-13 5-1,-16 7 1,-11 5-1,-12 3 1,-7 4 0,-11 1-1,-10 3-3,0 0-2,13 0-12,-13 0-22,0 0-1,-9-10 0</inkml:trace>
  <inkml:trace contextRef="#ctx0" brushRef="#br0" timeOffset="17641">2087 2365 26,'-9'-29'32,"2"12"-11,4-5-8,6-1-5,-3-6 1,11-1-3,0-9 0,6 1 1,4-8-2,7-4-1,6-6 0,7-2 2,6-4-3,7-4 0,6-5-1,9-1 0,4-3 0,9-4 0,6-1 0,7 0-1,7-1 0,7 3 0,5-3 0,12 0 1,5 2-1,6 3 0,6 0 0,7 4 0,3 2 0,5 3-1,7 4 0,1 6 0,6 4 0,4 3 0,7 4 0,0 2 0,10 5 0,6 2 1,4 2 0,5 4-1,4 2 1,5 6 0,-1 3 1,4 5-2,0 2 1,-2 6 0,2 3 0,1 4 0,-2 5-1,3 3 2,0 3-2,-1 3 2,3 5-1,0 2 0,-2 5 0,2 4-1,-1 3 1,-5 5 0,-1 3 0,-2 7 0,-6 5 0,-1 5 0,-9 6-1,-8 5 2,-8 8-2,-6 6 1,-10 3 0,-9 8-1,-9 2 1,-9 8-1,-10 4 0,-5 4 0,-10 5-1,-6 7 1,-10 6 0,-10 5 0,-11 2-1,-10 1 0,-15 0 1,-8 4-1,-15-4 1,-12-2-1,-10-5 0,-8-4 0,-12-4 1,-9-3 0,-9-5-1,-15-4 1,-7-3 0,-13-2-1,-9-6 1,-13-5 0,-12 0 0,-11-6-1,-13-4 1,-10-5 0,-8-4 0,-10-1 0,-10-4 0,-8-2 1,-9-6-1,-7-2 0,-6-5 1,-2-1-1,-9-8 1,-3-7-2,-3-4 1,-2-7-1,-1-4 1,-3-4-1,-3-4 1,-2-6-2,-2-6 2,-3-1 0,1-4 0,-1-4 0,-1-3 0,-2-4-1,2-8 1,-3 0 1,1-4-1,-2-2 2,-1-2-2,1-4 2,0-2-2,3-4 1,4-4-1,2-6 0,6-3 0,3-6-1,3-3 1,4-6-1,9-2 2,6-3-1,8-2 0,10-2 1,11-5-1,11-5 1,12-6 0,11 1 0,8-2 0,10-2-1,8-1 0,7 4 0,9 5 1,6 4-1,4 9 1,5 4 0,8 6 0,7 9 1,5 7-1,8 5 1,6 9-1,6 5 1,7 6-2,4 4 1,7 6-1,11 11 0,-13-13-1,13 13 0,0 0-2,0 0-1,0 0-1,0 0-6,13 5-20,-2 0-13,-2-1 1,-9-4-3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14.03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117 289 20,'0'-43'40,"-3"24"-4,3 3-11,-9-3-10,9 8-2,-6 0-5,6 11-2,-11 0-2,3 14 0,-1 10-2,-1 15-1,-1 11 0,0 14-1,0 11 0,2 14 0,3 7-1,2 2 1,4-1-1,0-9 0,8-7 1,0-12-1,6-12 0,1-16 0,4-17 1,3-15-1,5-17 2,2-13 0,4-13-1,1-13 2,-2-13-1,2-7 0,-2-6-1,-4-4 1,-2 7-1,-1 3 0,-3 10 0,-2 12-1,0 15 1,0 16-1,0 16 1,1 18-1,-3 15 1,1 12 0,2 10-1,2 4 1,0 4 0,1-3 0,-1-2 0,2-7 0,0-9 1,-1-9-1,0-14 2,0-11 0,-4-14 0,0-12 2,-1-14-1,-2-12 0,-5-11-1,0-12 0,-7-10-1,-5-8-2,0-3 0,-9-2-1,0 5-2,-4 2-4,3 14-6,-6 2-17,4 12-9,3 12-1,2 8-1</inkml:trace>
  <inkml:trace contextRef="#ctx0" brushRef="#br0" timeOffset="674">1120-8 7,'0'0'35,"9"-5"3,-9 5-15,0 0-8,0 0 0,0 0-5,3 20 0,-3 6-5,5 18-1,-5 11-1,3 15-2,-3 12 0,3 12 0,-3 4-1,3 2 1,-3-8-1,5-7 0,-1-13 0,1-10 0,1-14 0,0-11 0,0-13 0,2-9 1,-8-15 0,17-3 0,-5-16 0,4-8 0,-1-13 1,4-6 0,1-6 0,1-4 0,2 3-1,-2 3 0,2 8 0,0 10 0,0 13-1,0 10 1,-1 15-1,1 12 1,-2 10-2,-3 10 1,-2 10-1,-2 4 0,-1 3-1,-3-3-1,1-1-3,-4-12-3,6 2-5,-2-17-15,5-10-9,5-7-4,4-12 2</inkml:trace>
  <inkml:trace contextRef="#ctx0" brushRef="#br0" timeOffset="1156">2074 607 3,'27'-44'36,"-22"32"0,-5 12-6,-19-14-10,7 14-8,-13 7-2,1 6-5,-5 8-2,1 7-1,-1 10-1,3 6 0,2 5-1,6 2 0,5 1 0,8-4 0,5-6 0,11-5 0,8-11 0,8-7 1,8-12 0,5-7 1,6-12 0,2-7 1,-3-11-1,-2-6 1,-9-9 0,-9-5-1,-13-4 0,-12 0-1,-7 1-1,-13 3-3,-6 9-1,-9 6-5,3 11-15,0 11-14,-2 6-2,6 7-3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15.63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11 156 41,'43'0'42,"-33"3"0,-10-3-4,0 0-26,-6 13-7,2 2-2,-2 9-1,-2 8 0,0 8-1,-1 10-1,1 4 1,1 5-1,1-1-1,6-1-2,-3-6-2,8-1-11,-2-10-21,4-17-4,6-8-1,0-15 0</inkml:trace>
  <inkml:trace contextRef="#ctx0" brushRef="#br0" timeOffset="278">630 151 14,'51'-37'38,"-33"19"2,-4 1-1,-2 5-22,-12-9-9,-6 8-1,-11-2-1,-2 6-2,-10 2-1,-4 7 1,-4 0-3,-3 6 1,-1 7 0,1 6-2,3 4 1,6 4-1,6 3 0,7 2 0,10 2 0,8 1 0,14 0 0,8-2 1,10 0 0,5-2 0,6-2-1,3 3 1,-2-3 0,-4 0 0,-6-3 0,-5-1-1,-9-4 1,-8 3 0,-12-2-1,-11-3 1,-10-4 0,-9-2-1,-12-1 0,-8-4-1,-6 0-3,-10-8-4,5 0-20,-2 0-13,0-5-1,4 1-1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16.62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520 803 23,'31'-30'39,"-27"15"-3,-4 0-9,-10 3-15,-11-5-2,-1 6-4,-12 1-1,-3 10-2,-8 0-1,-4 11 0,-5 12-2,2 11 1,-1 9-1,5 9-1,5 5 0,6 6-1,10 4 1,11 0-1,12-5 1,10-7-1,13-9 1,11-12 0,9-13 1,8-17 0,5-15 2,3-15-1,-2-16 0,1-8 2,-5-13-1,-3-10 0,-6-9 0,-5-9 0,-8-9-1,-5-3 1,-7-4-1,-4 0 0,-7 2-1,-4 7 1,-3 11 0,-2 17 0,-5 15 2,2 15-2,-2 18 0,10 22 0,-17 21 0,12 21 0,2 19 0,3 18-1,6 17 0,3 16 0,4 10-1,5 4 1,2-2 0,5-5-2,5-7 1,0-12-3,4-13 0,-3-19-4,5-8-9,-5-19-25,1-18 3,-1-15-3</inkml:trace>
  <inkml:trace contextRef="#ctx0" brushRef="#br0" timeOffset="647">1197 680 30,'-16'20'38,"1"-12"-3,-2-5-1,-7 9-30,0 2-3,0 7 0,-1 7-1,2 7 2,2 5-2,5 6-2,5 3 2,11-2-1,5-3 1,10-4-1,7-10 1,7-8 0,7-13 2,3-9 0,3-12 2,3-4 1,-10-11-2,2-4 2,-12-9-1,-6-1 0,-13-8-1,-10-2 0,-12 2-2,-6 1-1,-5 4-2,-6 5-3,1 16-10,-4 6-24,3 9-1,5 11 0</inkml:trace>
  <inkml:trace contextRef="#ctx0" brushRef="#br0" timeOffset="1061">1472 627 41,'24'20'42,"-16"0"-3,-3 7 0,-8 5-31,7 10-7,2 9-3,-3 1-3,7 10-15,-3-3-18,-2-5-2,3-4-1</inkml:trace>
  <inkml:trace contextRef="#ctx0" brushRef="#br0" timeOffset="1279">1763 743 6,'0'-15'34,"0"15"1,0 23 0,0 5-23,-8 2-7,5 8-3,-1 7-1,4 3-1,-6 0 1,6-3-1,0-7 2,0-6-1,0-10 2,7-5 1,-7-17 2,12-4 0,-4-16-1,4-7 0,-1-12 0,5-5 0,-2-10-1,4 3 0,-1-1-2,3 10 0,-1 6 0,1 13-1,2 13 0,3 19 0,1 17-1,2 11 0,0 15-1,-2 6-1,2 12-2,-3-3-4,4 10-4,-9-13-10,4-7-19,-3-10 1,-1-15-4</inkml:trace>
  <inkml:trace contextRef="#ctx0" brushRef="#br0" timeOffset="1700">2691 839 28,'19'-34'41,"-19"19"-1,-8-2 0,-1 3-26,-13-9-5,2 6-3,-7-3-1,1 5-2,-3 7-2,-2 8 0,0 8-1,0 16-1,1 14 0,4 6-1,2 12-1,3 3-1,8 3 2,4-4-1,9-4 1,11-11 0,5-11 1,2-9 0,5-12 1,2-7 2,2-12-1,1-9 2,-3-9-1,1-6 1,-5-6 1,-1 0-1,-4-1-1,-3 3 1,-4 3-1,-3 9 0,-6 5 1,3 8-2,-3 11 0,0 0 0,10 26-1,-1 5 0,1 10 0,4 11-1,3 13 1,4 13-1,4 13 0,0-1 0,-3 3 1,-1-3 0,-2-3 0,-4-6 0,-6-8 0,-6-10 0,-11-12 0,-8-7-1,-10-10 0,-11-10-1,-8-9-2,-14-15-5,-3-7-4,-13-16-24,3-8-6,2-10 0,4-7 1</inkml:trace>
  <inkml:trace contextRef="#ctx0" brushRef="#br0" timeOffset="9189">3313 1080 1,'0'0'33,"0"0"-6,0 0-8,16 7-4,-16-7 0,14 3-4,-5-3 1,10 6-4,-2-6 1,10 7-3,0-7-1,5 8-1,4-8-1,5 0-1,2 0 0,1 0-1,0-5 0,2 1-1,-2-1 1,-1 0-1,-1 1 0,-4-1 1,-7 2-1,-4 0 0,-4 3 0,-7-3-1,-2 3-1,-14 0-1,13 0-3,-13 0-1,0 0-8,0 0-9,0 0-8,12 0-7,-12 0-1</inkml:trace>
  <inkml:trace contextRef="#ctx0" brushRef="#br0" timeOffset="9588">4378 1038 9,'22'0'17,"-22"0"-1,9 0 3,-9 0-4,0 0 1,0 0-3,0 0-1,0 0 1,16 0-4,-16 0 0,24-4-2,-6 1-2,7 3-1,5-3 0,7 3-1,1-5-1,6 5 0,1-4-1,1 4 0,-2-4 0,-3 4 1,-4-5-2,-3 5 0,-6-4-3,-7 1 0,-2 3-2,-10-4-4,2 4-9,-11 0-10,0 0-11,0 0 0</inkml:trace>
  <inkml:trace contextRef="#ctx0" brushRef="#br0" timeOffset="9986">5223 964 28,'19'0'29,"-19"0"-14,14 0-1,-3 0-1,-11 0 2,24 0-1,-11-10-4,11 10 1,-3-9-4,7 6-1,-2-4-2,4 2-1,-1 0-1,2 2 0,-3-1-1,-1 4 0,-5 0 0,0 0 0,-2 0-1,-3 4 1,-3-4-1,-3 4 0,-2-4 2,-9 0-2,12 7 0,-12-7 0,0 0-2,0 0 1,0 0-1,0 0-3,0 0-7,0 0-25,0 0-1,0 0-5,-16-19 3</inkml:trace>
  <inkml:trace contextRef="#ctx0" brushRef="#br0" timeOffset="11272">6178 373 15,'-24'17'38,"24"-17"0,0 0 0,13-17-26,8 7-4,7-4-5,8 1 1,4-1-1,6 2-2,1 4 1,3 5-1,-4 3 0,0 9 0,-6 4 1,-2 7-1,-8 6 1,-5 8 0,-11 3 0,-6 4 0,-8 2 0,-6 3 1,-7 0-1,-4-5-1,-3-4 0,-4-4-1,2-2-2,-2-7-3,5 1-2,-2-10-5,11 7-17,2-2-13,2-1 1,6 1-2</inkml:trace>
  <inkml:trace contextRef="#ctx0" brushRef="#br0" timeOffset="11655">6545 1160 20,'0'17'40,"0"-17"-4,0 0-15,0 0-7,0 0-6,-3 9 0,3-9-3,0 0-2,9 0 0,-9 0-2,9 5 1,-9-5-1,0 0 0,10 11 0,-10-11 0,-6 14 1,6-14 1,-15 18 0,5-10 0,2 2 1,-1-5-1,9-5 0,-10 9-1,10-9 0,0 0-1,0 0 1,13 6-2,-13-6 0,12 0-2,-12 0-2,13 0-9,-13 0-26,0-19-4,0 3-2,0-7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7:00.596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483 55 2,'-35'-29'36,"14"19"0,4 3 1,-3 4-20,-7-3-7,5 6 0,-6 3-3,5 9-1,-3 4-1,4 9-1,-2 9 0,6 13-1,1 8 1,4 14-2,2 7 0,7 10 0,-1 6-1,5 5 0,5 0 0,-1-4 0,3-5-2,0-7 0,0-11-1,-3-12-1,4-12-6,-8-21-8,0-10-24,0-15 0,0 0 0</inkml:trace>
  <inkml:trace contextRef="#ctx0" brushRef="#br0" timeOffset="300">-6 829 33,'0'-53'37,"14"29"-1,6 3-13,14 3-11,7-5-4,9 4-3,3 0-4,6-2-1,0 2-2,0-1 0,-1 4 1,-5 0-1,-5 5-1,-8-1 0,-5 5 2,-9 1 1,-6 3 1,-7 3 2,-13 0-1,0 0 1,0 12-1,-7-1 1,-6-1-1,0 5 0,-4 1-1,1 2 0,0 2 0,0 0-1,2 1 1,2 0-1,2 2 1,4-4-2,2 1 2,4-2-2,4-1 1,5-2 0,1-2 0,4-3 0,2-5 0,5-1 0,2-4 0,4-9 1,-1-2-1,-1-1 1,-1-4-1,-4-1 0,-3-1 0,-7-3 0,-4 2 0,-6 0 1,-4 0-2,0 1 1,-3 0 1,3 0-1,1 1 0,3 2 1,3-1 1,7 4-1,5 0 1,7 4-1,3 1 1,7 3-1,2 4 0,2 0 0,-2 0 1,-2 5-2,-3 4 0,-7 0 1,-7 5-1,-6 3 0,-6 1 0,-6 5 0,-4 2 0,-4 0 0,0 3 0,0-1 0,1-1 0,3-3-1,4-5 2,3-3-1,7-6 0,3-3 0,5-10 1,1-3 0,5-5 0,-1-2 0,-2-2 0,0-3 1,-7-2-2,-5-2 2,-6 2-2,-10-2 0,-5 2 0,-5 0-1,-2 2-2,-6 1-1,4 8-8,-7-2-15,9 6-13,4 6-2,5-3-2</inkml:trace>
  <inkml:trace contextRef="#ctx0" brushRef="#br0" timeOffset="1226">1656 67 39,'35'-13'41,"-35"13"-3,0 17 3,-26-1-33,4 14-5,-12 9 1,0 14-1,-7 10 1,1 11-1,-1 2-1,7 6 1,6 0-1,12-2-1,10-7-1,10-9-1,10-10-3,6-14-9,16-7-19,5-13-11,1-10 0,0-10-1</inkml:trace>
  <inkml:trace contextRef="#ctx0" brushRef="#br0" timeOffset="1671">2082 90 34,'10'-7'38,"-10"7"2,0 0-19,18 12-6,-11-1-3,11 19-2,-1 5-2,8 17-1,-1 11-2,1 16-1,-4 9-2,-10 8-1,-11 12-4,-23 2-7,-14 8-26,-26 3-8,-21-3 0,-18-8-3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33.36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611 20 30,'17'-24'28,"-17"24"-7,0 0-4,0 0-2,-5 9-4,-4 13 0,-12 6-2,-1 16-1,-10 7-2,-3 14-1,-11 7-1,1 12 0,-5 3-2,-1 4 0,2-3-1,3-1 0,4-10-1,5-5 0,6-9 0,4-9-1,6-10 0,4-10-1,7-7-3,-2-13-6,7-5-25,5-9-3,-11-9-2,8-8 2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34.21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4 460 6,'0'0'35,"0"0"1,0 0-18,0 0-6,3 18-2,-6-1 0,3 11-5,0 5 0,0 10-2,-4 3 0,4 5-1,0-2 2,0-1-3,0-7 1,0-5 0,0-12-1,0-2 0,0-11 1,0-11-1,0 0 1,15-22-1,-6 1 0,2-6 0,1-5 0,2-8-1,2-4-1,1-1 2,3 0-2,2-1 1,0 2 0,1 4 0,2 4-1,1 7 1,0 7 1,0 11-1,-2 11 0,-2 10 1,-3 11-1,-2 9 0,-4 7 2,-4 6-2,-3 5 1,-3 0-1,0-4 2,-3-2-2,0-7 1,0-6-1,0-8 1,0-5-1,0-16 1,7 10 0,-7-10 0,13-23 0,-3 2 0,5-7 0,1-6-1,5-7 0,2-3 0,2-2 0,1 1 0,0 4 0,-1 3 0,-1 9 0,1 5 2,0 12-2,-1 12 1,-1 8 0,-2 10-1,-1 9 1,-2 7 0,-2 8 0,-4 2 0,-2 4-1,-2 1 0,-4 0 0,0-4 0,-4-6-2,4-5-2,-4-8-2,4-5-2,-4-21-3,7 14-12,-7-14-16,10-25-3,1 1 0</inkml:trace>
  <inkml:trace contextRef="#ctx0" brushRef="#br0" timeOffset="813">1175 599 27,'11'0'34,"-11"0"-14,21-15-1,-9 1-3,7 3-4,0-10-4,5 3-3,1-5 2,3 1-4,-2-3 0,1 1 0,-5-2-1,0 4 1,-5-1-1,-1 4 1,-8 4 0,-2 3-1,-6 1 0,0 11 0,-9-12 0,0 12 1,-7-3-2,-3 3 0,-5 0-1,-2 4 0,-4 6 1,-3 3-1,-3 6 0,-2 6 0,3 4-1,2 6 1,4 6 0,5 3 0,9 0 0,10 1 1,12-3 0,11-2-1,11-1 2,15-5-1,6-7 0,8-7 0,3-5-1,2-7 1,-1-4-1,-4-4 0,-7 0 1,-9-4-1,-8 1-1,-9 3 0,-8 0-1,-17 0-2,0 0-4,0 0-5,0 0-26,-13 9-4,3-9 0</inkml:trace>
  <inkml:trace contextRef="#ctx0" brushRef="#br0" timeOffset="2114">2105 34 20,'5'-14'41,"-5"2"-5,3 2-18,-3 10-5,0 0-5,0 0-1,0 22 1,0 7-4,-3 7-2,3 8-1,-5 10 0,5 8 0,-4 5-2,4-1-2,0 7-6,-7-9-19,7-1-8,0 0-5,0-10 1</inkml:trace>
  <inkml:trace contextRef="#ctx0" brushRef="#br0" timeOffset="2542">2240 1012 18,'10'9'43,"0"-2"-4,-10-7 1,0 0-29,0 0-7,0 0-4,-3 11-20,-7-6-18,0 4-1,-7-5-3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12.32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38 3831 17,'-21'42'17,"21"-42"-6,0 0 0,0 0-1,0 0 0,0 0 4,-19 44-4,19-44 3,0 0 1,0 0-4,0 0 3,64-52-4,-64 52-2,90-98-2,4 26-1,16-12-1,16-11 1,13-11-2,4-2 0,3 2-1,-5 10 0,-9 15 1,-6 4-1,-4 4 0,-7 7 0,-7 8-1,-9 6-1,-9 7 2,-13 7-1,-14 6-1,-13 8 0,-12 4-2,-7 8-2,-15 4-2,-3 11-2,-13-3-7,-3 21-17,-9 4-8,-11 7 0</inkml:trace>
  <inkml:trace contextRef="#ctx0" brushRef="#br0" timeOffset="602">205 3843 3,'0'0'11,"0"0"-3,0 0 0,0 0-1,-43 0 0,43 0 2,0 0 1,0 0 0,0 0 2,0 0 0,0 0 2,44-22-1,-44 22-2,70-72-3,-1 39 1,12-10-3,15-7-1,13-11-1,9-5 0,3-3-2,2 4-1,-8 2 1,5 1 0,-1 3 1,1 1-2,-5 5-1,-6 5 0,-8 7 0,-9 5 1,-12 8-1,-13 5-1,-16 7 1,-11 5-1,-12 3 1,-7 4 0,-11 1-1,-10 3-3,0 0-2,13 0-12,-13 0-22,0 0-1,-9-10 0</inkml:trace>
  <inkml:trace contextRef="#ctx0" brushRef="#br0" timeOffset="17641">2087 2365 26,'-9'-29'32,"2"12"-11,4-5-8,6-1-5,-3-6 1,11-1-3,0-9 0,6 1 1,4-8-2,7-4-1,6-6 0,7-2 2,6-4-3,7-4 0,6-5-1,9-1 0,4-3 0,9-4 0,6-1 0,7 0-1,7-1 0,7 3 0,5-3 0,12 0 1,5 2-1,6 3 0,6 0 0,7 4 0,3 2 0,5 3-1,7 4 0,1 6 0,6 4 0,4 3 0,7 4 0,0 2 0,10 5 0,6 2 1,4 2 0,5 4-1,4 2 1,5 6 0,-1 3 1,4 5-2,0 2 1,-2 6 0,2 3 0,1 4 0,-2 5-1,3 3 2,0 3-2,-1 3 2,3 5-1,0 2 0,-2 5 0,2 4-1,-1 3 1,-5 5 0,-1 3 0,-2 7 0,-6 5 0,-1 5 0,-9 6-1,-8 5 2,-8 8-2,-6 6 1,-10 3 0,-9 8-1,-9 2 1,-9 8-1,-10 4 0,-5 4 0,-10 5-1,-6 7 1,-10 6 0,-10 5 0,-11 2-1,-10 1 0,-15 0 1,-8 4-1,-15-4 1,-12-2-1,-10-5 0,-8-4 0,-12-4 1,-9-3 0,-9-5-1,-15-4 1,-7-3 0,-13-2-1,-9-6 1,-13-5 0,-12 0 0,-11-6-1,-13-4 1,-10-5 0,-8-4 0,-10-1 0,-10-4 0,-8-2 1,-9-6-1,-7-2 0,-6-5 1,-2-1-1,-9-8 1,-3-7-2,-3-4 1,-2-7-1,-1-4 1,-3-4-1,-3-4 1,-2-6-2,-2-6 2,-3-1 0,1-4 0,-1-4 0,-1-3 0,-2-4-1,2-8 1,-3 0 1,1-4-1,-2-2 2,-1-2-2,1-4 2,0-2-2,3-4 1,4-4-1,2-6 0,6-3 0,3-6-1,3-3 1,4-6-1,9-2 2,6-3-1,8-2 0,10-2 1,11-5-1,11-5 1,12-6 0,11 1 0,8-2 0,10-2-1,8-1 0,7 4 0,9 5 1,6 4-1,4 9 1,5 4 0,8 6 0,7 9 1,5 7-1,8 5 1,6 9-1,6 5 1,7 6-2,4 4 1,7 6-1,11 11 0,-13-13-1,13 13 0,0 0-2,0 0-1,0 0-1,0 0-6,13 5-20,-2 0-13,-2-1 1,-9-4-3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5654.35693" units="1/cm"/>
          <inkml:channelProperty channel="Y" name="resolution" value="9046.65918" units="1/cm"/>
          <inkml:channelProperty channel="F" name="resolution" value="2.82441E-6" units="1/dev"/>
        </inkml:channelProperties>
      </inkml:inkSource>
      <inkml:timestamp xml:id="ts0" timeString="2014-10-02T10:22:43.641"/>
    </inkml:context>
    <inkml:brush xml:id="br0">
      <inkml:brushProperty name="width" value="0.10583" units="cm"/>
      <inkml:brushProperty name="height" value="0.10583" units="cm"/>
      <inkml:brushProperty name="color" value="#FFFF00"/>
    </inkml:brush>
  </inkml:definitions>
  <inkml:trace contextRef="#ctx0" brushRef="#br0">5380 9712 132,'-17'-7'33,"-6"-9"23,2 5 0,7-1-14,11 7-17,1 3-4,2 2 0,0 0-7,0 0-7,0 0-9,0 0 5,0 0-2,0 7 3,12 18 1,18 17-4,15 10 0,7 3-1,1-1-1,-1-8 0,1-7-1,-2-6-1,-4-6-1,-10-8-6,-2-10-1,-7-3 0,-7-6 3,-4 0 6,-5 0 4,-1-7 1,-1-14 0,-1-10-1,-5-5-1,-2-10 0,-2 0 0,0-9 0,-8 1-1,-7 4 3,0 9 2,7 12 2,4 8-1,1 13-1,3 7-8,0 1-14,0 0 3,9 0 18,22 1 2,16 13-5,9 3 1,2 2-1,5-8-1,0 3 0,4-8-1,-1-6 1,-8 0-1,-15 0 0,-14-3 1,-10-2 4,-11-1 9,-8 0 7,0 3 2,0-5-11,0-11-2,0-4 2,-5-6-4,-11 0 3,-5 1-2,-2-4-3,-8-5 2,-7-1-5,-4-2 3,-2 2-3,-5 5 3,5 6 4,6 9-5,8 8-5,7 6-3,6 2-16,8 2-34,2 0-65,7 0-71</inkml:trace>
  <inkml:trace contextRef="#ctx0" brushRef="#br0" timeOffset="675.0667">5912 8576 205,'-4'-8'43,"-10"-13"-36,11 17 12,3 3 26,0 1-23,0 0-19,0 0-7,0 0 3,0 0 17,17 11 1,22 10 11,11 15-6,13 10-13,9 11-4,7 1-4,0 3-2,1 4 0,-5-1-3,-1-2 0,-11-7 0,-6-7 2,-15-8 0,-8-6 1,-5-5 1,-8-8 0,-8-6-1,-3-5 1,-5-7-1,-3 0 10,-2-3 9,0 0 9,0 0-5,0-6-14,-5-15-6,-9-8-1,-5-17-1,-2-5-1,-4-8 1,6-1-2,2-3 2,8 6-1,5 11 2,4 10-1,0 15-1,0 3 1,0 11-3,0 1-2,9 1 2,7 1 0,12 4-1,8 0 2,3 0 6,3 9 1,3 10-1,1 4-1,1 2-1,-3 0-2,-4-4 0,-7 2-1,-7-4 1,-8-4 0,-4-3-3,-4-3-3,-4-1-18,-3-4-39,-1-4-25,3 0-41,4 0-54</inkml:trace>
  <inkml:trace contextRef="#ctx0" brushRef="#br0" timeOffset="1286.1286">7330 8346 189,'-26'-28'40,"12"16"-2,5 5 25,1 1-14,2 2-17,-3 2-5,-1 2 0,1 0-4,1 0-11,-1 0-5,-5 0-5,3 15-3,-1 12 1,3 13 0,9 10 0,0 5-1,0 4-2,13-9 0,11-4-3,4-4-3,4-7-8,1-7 1,1-7-5,-7-8 11,-1-5 0,-7-6 5,-5-2 3,-3 0 6,1-6-2,-3-19 3,3-9-5,-3-10-3,-4-5 3,-5-5-2,0-3 1,-9 5 1,-15 1 2,-1 8 7,-2 9 6,6 11 8,6 8-3,0 9 0,11 2-8,2 4-9,2 0-5,0 0-5,0 0-7,0 0 12,9 6 5,18 17 6,9 4 0,1 3-3,5-1-2,1-2-3,-9-8-2,1 2-2,-5-8-4,-9-3-11,-2-3-33,-5-5-42,-2-2-47</inkml:trace>
  <inkml:trace contextRef="#ctx0" brushRef="#br0" timeOffset="1612.1606">7451 7672 327,'-25'-19'15,"4"5"-8,6 11 5,13 1 21,2 2-16,0 0-23,0 0 1,5 0 15,20 17 21,11 15-5,10 16-2,13 8-5,2 7-6,6 2-1,-1-4-10,3-4-1,-3-7-2,-3-10-1,-11-4-5,-8-3-6,-5-9-14,-8-3-26,-10-7-38,-10-5-57</inkml:trace>
  <inkml:trace contextRef="#ctx0" brushRef="#br0" timeOffset="1846.1846">7591 7972 316,'-23'-4'16,"6"-9"-22,17 7 7,0-5 16,6-9 14,23-10-12,14-14 4,5-2 1,6-4 0,-7 5-8,-5 8-9,-14 10-5,-14 12 0,-12 12-3,-2 0-5,0 3-22,0 0-54,0 0-89</inkml:trace>
  <inkml:trace contextRef="#ctx0" brushRef="#br0" timeOffset="2842.2841">8999 6801 127,'-14'-10'25,"-7"-14"8,7 7 26,5 3-13,2 1-1,-2 1-2,-1 4 8,-1-1-16,-1 5-10,3 4-5,-5 0-13,-7 0-1,2 0 2,-2 0-5,2 8-5,0 9 1,3 14-1,2 11-2,12 11 0,2 5-2,0 8 0,14-5-1,14-3-6,4-7-7,16-13-4,-6-7 2,2-10 5,0-6 13,-7-13-1,-6-2 1,-10 0 4,-10-3 4,-3-17 2,-4-4-1,-4-5-1,0-11 1,0-2-5,-2-8 0,-12-5-3,-1-1 1,0 5 2,-2 3 1,-2 12 0,0 7 8,6 8 3,-1 6 8,7 5-4,4 4-8,3 6-6,0 0-5,0 0-12,0 0-3,5 6 20,23 15 16,12 4-5,6 11-5,1 7-4,3-9-2,-2-2 0,-6-7 1,-4-4-1,-10-10-3,-12 1 2,-7-10 1,-7-2 2,-2 0 2,0 0 0,0 0-2,0 0-7,0 0-12,0 0-53,-6-2-83</inkml:trace>
  <inkml:trace contextRef="#ctx0" brushRef="#br0" timeOffset="3376.3376">9319 6492 182,'-2'-8'79,"-12"-4"-56,14 11 21,0-1 9,0 2-27,0 0-24,0-2-3,0 2 10,16-2-3,14 0 0,6 2 1,10 0-2,4 9 0,1 12-3,0 8-3,-7-2 1,-4 1 2,-9-1-1,-10-4 1,-8-8-2,-7-1 5,-6-11 14,0 1 4,0-4-8,0 0-4,-21 0 3,-6 0-3,-3 0-6,-3-11-3,1-14 0,-1-4-3,3-9 0,4-7-2,10-9 1,5-3 1,5 3 0,6 5-1,0 14-1,0 6-2,6 14-7,-2 9-16,0 1-24,1 3-31,9 0-39,5 2-72</inkml:trace>
  <inkml:trace contextRef="#ctx0" brushRef="#br0" timeOffset="3817.3817">10008 6232 223,'0'-2'58,"-16"-4"-44,16 2 22,0-5-4,0-3-24,0-1-7,0-8 4,0-2 3,0 2-4,0-2-1,0 4 2,0 2 2,0 5 6,-7 1-3,-5 3-3,-2 2 2,-2 4-6,-1 1-1,-9 1-1,3 0-3,0 0 7,4 0-3,3 11 0,7 0 0,2 5-2,5 3 0,2 13 0,0 5 2,4 8 0,15-4 0,9-1-4,5-10 0,8-5-1,-3-9 4,6-9-1,-2-7 4,2 0-3,1-15-10,2-14-16,-3-9-59,3-10-67</inkml:trace>
  <inkml:trace contextRef="#ctx0" brushRef="#br0" timeOffset="4606.4606">10501 5240 217,'-3'-2'30,"-8"1"-12,9-2 32,2 3-19,0 0-31,0 0 1,0 0 11,11 10-4,12 11 1,6 2-5,1 0-1,5-2-5,0-4 0,2 0-4,-1-5 0,-2-4 0,2-7 5,-9-1-6,-1 0 6,-3-7-1,-4-8 1,-5-5 0,-2-3 2,-5-1 3,-3-1-2,-4-6 2,0-1 0,0-3-3,-2-1 2,-12 5 2,-2-3 2,-5 3 2,-3 5 10,-1 1 4,3 6 7,1 1-3,8 9-5,3 5-7,6 4-8,4 0-9,0 0-6,0 0-8,0 0 4,0 6 14,23 13 1,8 8 0,1 7 1,10 5 0,7 4 1,10 5 1,1 2-5,8 2-1,2-1 1,1 1-3,-16-5-1,-3-1 2,-15-4-4,-11-5 3,-10-7 1,-9-3 5,-7-4 2,0 0 4,-14 1-3,-21 3-2,-12-2 0,-8-6-5,0-5-2,-8-11-10,7-3-36,3 0-48,6-24-35,22-17-63</inkml:trace>
  <inkml:trace contextRef="#ctx0" brushRef="#br0" timeOffset="5193.5193">11195 4610 128,'-5'-8'68,"-7"4"-35,5 4 27,7 0-5,-2 0-26,-1 0-15,3 0 1,-4 0-4,-3 0-5,-5 14 4,-2 11-2,-2 5 4,1 6-1,9 5-6,1-1-4,5-2-1,0-4-2,0-1 1,3-6-2,13-5-5,0-1-6,2-5 3,4-3-3,-1-9 5,4-4 2,6 0 7,-1-13-3,1-16-3,-1-4-9,-5-3 7,-4-2 6,-6 6 2,-6 1 0,-7 2 2,-2 7 5,0-4 6,-5 9-7,-13-4-1,-3 2 3,-7 4 0,5 4-8,1 5 1,4 6 6,7 0-11,-2 0-12,7 6-14,-2 12-30,6 6-52</inkml:trace>
  <inkml:trace contextRef="#ctx0" brushRef="#br0" timeOffset="6208.6208">11416 4400 10,'0'1'37,"-2"-1"-16,2 0-7,0 0 4,0 0 7,0 3 2,0-3 5,-2 0-4,2 0 5,0 0-4,0 0-5,0 0-4,0 0 2,0 0 3,0 0-2,0 0 6,0 0-5,0 0-3,0 0-5,0 0-8,0 0-5,0 0-3,0 0-3,0 5 1,0 5 3,4 1-1,11 7 0,3 1 2,1 2-2,1 0 0,7-2-2,-2-6-3,3 2 4,-7-3-4,0-6-4,0 1 1,-4-7 1,-1 0 2,0 0 0,0 0 3,-1-10-2,-1-1 1,-1-10-1,-5 2 2,-1-2 3,-7-6-1,0 3 0,0-7 0,0-3 0,-12-1-1,-7 1 2,-2 1 2,-3 6-1,3 7 10,4 5 0,0 6-3,0 4 1,5 1-1,3 2 0,5 2-3,4 0-5,0 0-1,0 0-3,0 0-5,0 0 1,0 0 5,2 8 4,15 15 2,6 4-1,5 1 2,5 3-1,4-2-3,7-5 1,-2-1 0,5-6-1,-8 4 1,-1-9 0,-5-1-4,-12-5 0,-8-2-2,-5-4-8,-3 0-13,-3 0-38,4 0-58</inkml:trace>
  <inkml:trace contextRef="#ctx0" brushRef="#br0" timeOffset="7756.7756">8096 9578 124,'0'-5'68,"0"-12"-44,0 7 24,-7 6 15,-3 2-13,6 2-14,1 0-1,-1 0-13,-4 0-11,-5 0-6,1 4-4,-5 9 0,2 10 1,-4 10 0,2 7-2,5 2 1,8 6-2,4 1-1,0 1 2,12-2-4,16-6-3,4-2-2,8-13-7,2-6 8,0-9-2,-5-11 4,-1-1 5,-4-4 3,-1-19-1,-8-7 4,-7-6-3,-9-1 2,-7 1-2,0-4 0,-7 2-1,-23-4-1,-8-4-3,-6-6-4,-7-3-2,-6 0 0,-10-7-8,-1 3 8,-1 2 4,3 9 8,10 10 2,20 11 3,15 13 0,12 9-3,7 3-6,2 2-7,0 0-1,0 0-5,0 0 7,5 0 13,18 13 5,5 14 3,14 8 1,2 5-5,8 5 0,-1 3-6,5 2 3,0-6-5,0 2-1,3-10-3,-4-3 4,0-5-3,-5-9 0,-2-1-2,-9-9 1,-4-1-1,-5-3-7,-7-1-10,4-2-6,-8-2-4,-4 0-29,4 0-55</inkml:trace>
  <inkml:trace contextRef="#ctx0" brushRef="#br0" timeOffset="8280.828">8612 9132 152,'-30'-2'42,"1"-10"-11,4 12 18,8 0 2,4 0-28,-2 0-12,1 2-5,-2 13 1,0 1 1,1 6-1,1 7 0,1 3 1,3 9-2,3-1-6,7 2 1,0-2 0,10 0-1,13-3 0,5-1-2,7-2-4,-2-11-2,9-7 1,0-9 4,-7-7 6,2 0-3,0-7-3,1-20-2,-3-8-2,-9-9-2,-3 4-8,-10-4 13,-9 4 4,-4 0 2,0 2-1,-13 0 0,-10 3 0,-7 1-1,-3 9-3,-2 2 0,0 10 0,2 5-9,3 8 11,2 0-1,4 2-18,3 17-39,10 8-74</inkml:trace>
  <inkml:trace contextRef="#ctx0" brushRef="#br0" timeOffset="8767.8748">8820 8885 121,'0'-2'49,"0"1"-11,0-2 4,0 3-12,0 0-15,0-2 1,0 2 5,0 0-7,0 0-8,0 0-4,4 0 7,11 0 9,10 16 2,1 5-5,7 2-6,-1 4-5,3-6 1,-3-1-5,-3-6 2,-6-1-1,-9-5-2,-4-2-1,-4-5-2,-3 1-6,-3-2-18,0 0-16,0 0-1,0 0-124</inkml:trace>
  <inkml:trace contextRef="#ctx0" brushRef="#br0" timeOffset="8973.8972">8544 8706 285,'-12'-3'61,"3"3"-60,7-3 2,2 1 14,0 0-21,0 2-19,0 0-13,0 0 1,9 0-68</inkml:trace>
  <inkml:trace contextRef="#ctx0" brushRef="#br0" timeOffset="9728.9728">8997 8732 132,'0'0'17,"0"0"-11,0 0 16,2 0 3,3 0-4,5 0 3,1 2 1,5 6-3,1 3-1,2 1-3,-6 1-1,6 4-4,0-5-5,-3-3-7,-5 1 2,-3-3-1,-1-1 0,-5-4 0,0 0 3,-2-2 3,0 0 5,0 0 6,0 0 1,0 0 2,0 0-11,0 0-7,0 0-1,-11-8-2,-1-1-1,1 1 1,1-1-1,1-3 0,-1 3 0,1-5 0,5 3 0,-4-6 0,6 0-1,-3-3 1,5-4-1,0 1 1,0 3 0,0 2-1,0 0 1,0 9-2,0 1 0,0 2 0,0 3 2,0 3-2,0-4-1,0 4-7,9 0 4,8 0 5,6 0 3,4 0 2,3 5-1,3 7 0,1-1-3,4 5 4,-8-3-2,1-2-2,-10-3 0,-6-2 1,-5 1-1,-3-3 0,-5-4-2,0 0-2,-2 0-4,0 0-17,0 0-21,0 0-35,0 0-162</inkml:trace>
  <inkml:trace contextRef="#ctx0" brushRef="#br0" timeOffset="10590.0587">9548 8173 151,'0'-19'35,"-7"1"17,-4 14 30,1-1-34,-2 1-19,-2 2-4,1 0-8,-2 2-1,1 0-11,1 0 11,-2 0-11,-3 0-1,-1 8-3,0 1 1,0 9-2,1-1 1,0 4 1,1 1-1,3 5-1,5 2-1,2 0-2,7 0-2,0-3-2,0 3-2,18-5-2,6 3 3,2-6-1,3-4-1,-1-3-6,3-8-1,1-6 7,4 0 1,-3 0-8,-1-10-3,-4-11-5,-4-6-5,-4 0 17,-3-1 6,-10-3 4,-2 1 1,-3-4 2,0 3 0,-2-3 4,0 8 3,0 4 14,-14 6 6,-5 3 6,3 7-2,0 4-4,2 0 2,5 2-12,2 0-9,4 0-6,3-1-2,0 1-4,0 0-3,0 0-2,0 0 0,0 0 3,5 0 9,18 0 1,10 7 5,9 10 3,12 3-2,-1 2 0,10 5-6,10 9-1,-5 3-3,4 1 0,1 0-1,-11-4 0,-17-3-2,-15-5 10,-13-6 5,-13-5 8,-4-2 0,0 2-8,-23 4-5,-15 8 1,-6-2 0,-5-1-4,-1-8-3,4-7-1,4 0-1,7-3-1,9 0-1,8-2-4,2-5-10,6 1-20,5-2-38,3 0-81</inkml:trace>
  <inkml:trace contextRef="#ctx0" brushRef="#br0" timeOffset="11249.1248">9502 7657 130,'-8'2'42,"-13"9"-29,8-11 14,13 0 2,0-4-23,0-17-4,0-9 0,11-8 2,10 1 2,2 3-3,8 2 0,4-1 0,0 6 2,7 4 0,4 8-1,-1 2-3,1 10-3,-8 3 9,-7 9 13,-3 23 14,-5 10 5,-12 10-5,-8 9-1,-3 0-7,0-2-10,0-8-7,0-8-6,0-9-3,0-9-1,0-10 1,0-2-5,7-9 2,-3-2 3,3-2-2,1 0 1,-2 0 2,1 0-3,3 0-6,4-2-21,-3-7-45,8-5-52,0 1-118</inkml:trace>
  <inkml:trace contextRef="#ctx0" brushRef="#br0" timeOffset="11602.16">10380 7995 223,'0'4'76,"0"7"-40,0-3 38,0-8 16,0 0-36,0 0-13,0 0-1,0 0 1,0 0-4,0 2-11,0 0-2,0-2-6,0 1-6,0-1-9,0 0-3,0 0-7,0 0-24,0 0-57,0 0-117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2:21:33.368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611 20 30,'17'-24'28,"-17"24"-7,0 0-4,0 0-2,-5 9-4,-4 13 0,-12 6-2,-1 16-1,-10 7-2,-3 14-1,-11 7-1,1 12 0,-5 3-2,-1 4 0,2-3-1,3-1 0,4-10-1,5-5 0,6-9 0,4-9-1,6-10 0,4-10-1,7-7-3,-2-13-6,7-5-25,5-9-3,-11-9-2,8-8 2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5654.35693" units="1/cm"/>
          <inkml:channelProperty channel="Y" name="resolution" value="9046.65918" units="1/cm"/>
          <inkml:channelProperty channel="F" name="resolution" value="2.82441E-6" units="1/dev"/>
        </inkml:channelProperties>
      </inkml:inkSource>
      <inkml:timestamp xml:id="ts0" timeString="2014-10-02T10:23:55.773"/>
    </inkml:context>
    <inkml:brush xml:id="br0">
      <inkml:brushProperty name="width" value="0.07938" units="cm"/>
      <inkml:brushProperty name="height" value="0.07938" units="cm"/>
      <inkml:brushProperty name="color" value="#FFFF00"/>
    </inkml:brush>
  </inkml:definitions>
  <inkml:trace contextRef="#ctx0" brushRef="#br0">5959 3396 177,'3'-3'60,"8"-3"-57,-7-1 18,-4 3 34,0-2-40,0 6-14,3 0 6,-3 0 11,5 0-5,-2 0-2,-3 0 10,0 0 2,0 0-7,0 0-1,0 0-2,0 0-1,0 0-4,0 0-4,0 0-1,0 0-1,3 0-3,-3 0 1,0 0-2,0 0-2,0 0 4,0 10 5,0 12-2,0 15-3,0 5 1,0 4 0,0 7 1,0-1-2,0 4-1,0 0 2,0 6-1,0-6 0,0 2 1,0-1-2,0-9 2,3-8-1,2-11 0,1-3-3,5-12 0,-1-5-2,1-5 3,0 0 0,7-4 2,3 0 1,-4 0 0,15 0 0,5 0-1,-2-14 1,9-9-1,-3-7-2,-1-2 1,-2-5-1,2 1 1,-1-2-1,-4-8 1,-6-4 1,-4-2-1,-1-10 2,-5-1-1,-1 1 1,-12-4-1,-2 11 1,-4 5-1,0 8 1,0 2 0,0 21 0,0 3 1,0 9 0,0 7-2,0 0-1,0 0-3,0 0 0,0 0-4,0 0-5,0 0 9,0 26 5,-4 7 2,1 19-1,-5 7 1,5 4 3,0 5-2,3-2-3,0 6 1,0-6 0,0-1-1,0-5 0,11-8 0,3-13-1,-4-10 1,-2-6 0,-2-13-2,2-3 1,-4 3-1,2-7 0,-1 3-4,1 2-5,5-6-16,-4 2-31,7-1-27,7-3-51</inkml:trace>
  <inkml:trace contextRef="#ctx0" brushRef="#br0" timeOffset="656.0654">6931 3501 17,'-11'14'57,"-4"-2"-51,9-5 22,1-7 14,5 0-15,0 0-5,0 0 10,0 0 1,0 0-14,0 0-1,0 0-6,0 0-6,0 0 2,0 0-2,5 0 8,16-10 2,14-3-8,8-6-2,7 2-3,4-6 0,-4 10-2,-12-4 0,2 1 0,-16 6-1,-2 3-1,-12 5-4,-10 2-7,0 0-23,0 0-31,0 0-7,0 0 16,0 15-44</inkml:trace>
  <inkml:trace contextRef="#ctx0" brushRef="#br0" timeOffset="1009.1009">7148 3481 121,'0'-3'25,"0"0"10,0 3 11,0 0-22,0 0-14,0 0 0,0 0 1,0 0-10,0 0 4,0 10 15,0 20 2,0 5-7,0 18 0,0 2-4,0 1-5,0 3-4,0 0-1,0-10 0,0-6-1,0-7 2,0 4-1,0-11-1,0-6 2,0 0-2,0-7 1,0-6-1,0 3-4,0-7-9,0-2-10,0-4-7,0 0-15,0 0-4,0 0-9,0 0-85</inkml:trace>
  <inkml:trace contextRef="#ctx0" brushRef="#br0" timeOffset="1568.1568">7005 4091 23,'-7'3'12,"4"1"23,3-1 0,0-3-16,0 0-7,0 0 12,0 0-3,0 4-6,0-4 3,0 0-1,0 6-1,0-6-7,0 0-1,0 0-4,0 0 0,0 0 5,0 0 1,0 0 10,3 0 1,15 0-1,-1 0-4,9 0-3,6-6 2,3-1-2,5-3-1,2-3-4,1-3-5,-11 3 1,-3 5-2,-1 2 0,-10 3-1,-4-1 2,1 2-1,-6 2 0,-4-8 3,1 8-1,-2 0-1,-1 0 2,2 0-3,-5 0-1,3 0 1,0 0 2,0 0-3,2-2-1,-5 2-1,0 0-3,0 0-12,0 0-51,0-4-103</inkml:trace>
  <inkml:trace contextRef="#ctx0" brushRef="#br0" timeOffset="7035.7035">12482 4779 4,'0'0'18,"0"-2"4,0 2-2,0 0-13,0-4-4,0 1 3,0 3 1,0-4 0,0 4 0,0 0 1,0 0 3,0 0 1,0 0-3,0 0 2,0 0-4,0 0-1,0 0-1,0-2 2,0 2 1,0 0 2,0 0-1,0 0 2,0 0 1,0 0 1,0 0 0,0 0-2,0 0-1,0 0 0,0 0 5,0 0-1,0 0 0,0 0 1,0 0 4,0 0 1,0 0-5,0 0-9,0 0 2,0 0-8,0 0 0,0 13 3,-3 12 1,-8 8 2,-2 20 3,-10 10 4,-1 5-1,-4 4-4,2 4-6,5-4 0,-7-13 2,13-3-3,1-8-1,-1-12 0,6 0 1,1-15 0,8-12 1,-3-2 0,3-7 3,0 0-3,0 0 2,0 0 0,0 0-2,0 0-2,0 0 1,0 0-3,0 0-4,0 0-3,0 0-10,0 0-17,0 0-22,0 0-30,0-7-49</inkml:trace>
  <inkml:trace contextRef="#ctx0" brushRef="#br0" timeOffset="8144.8144">11962 3691 96,'0'-13'25,"-3"0"-9,-8 0 24,5 3 3,6 7-16,0 3-7,0-4 14,0 4 2,0 0-5,0 0-7,0 0-4,0 0-7,0 0-9,0 0-4,0 0-6,0 7 8,-7 29 3,2 20 0,2 19-3,-3 7-1,1 0 0,-5 0 0,-1-3-1,0-3 1,1-11-1,-4-16 4,3 0-4,4-16 0,-1-7 1,5-6 0,0-10 0,0 0-1,3-1 1,0-5 0,0-4 2,0 0-1,0 0 0,0 0-3,0 0-2,0 0-3,0 0 2,0 0 1,3-4 6,29-5 3,18-1-1,7 3-2,10-6-2,-6 3 0,3-3-1,-8 3 1,-2 4 1,-1-1 0,-13-6-1,-19 6-1,-7 4 1,-11 3-1,1 0 2,-4 0-2,0 0-2,0 0-9,0 0-31,0 0-21,0 0-33,0 0-49</inkml:trace>
  <inkml:trace contextRef="#ctx0" brushRef="#br0" timeOffset="8902.8902">12871 3862 23,'0'-3'94,"0"3"-71,0-8 19,-8 8-4,1-2-13,1 2-9,-2 0 7,1 0-1,-1 0-10,-1 0-3,-2 0 3,-7 0-5,-4 0 0,-2 13-1,-5-1-5,0 11 0,0 4 1,2 3-1,-2 6-1,7-1 0,4-5 0,4 6-1,4-7 1,2-6-2,8 4-2,0-8 1,0 2-2,0-6 3,0-1-3,23-1 5,4-3 5,5-4-3,5-6-1,4 0 1,-1 0-1,-1 0-1,1-6 1,-12-11 0,0 5 1,-3-5 0,-4 4-1,-2-3 2,-1 2-3,-1-6 2,1 7-2,-7-7 3,-1-6-2,-2 7 1,-5-10 2,0-2-2,-3 9 4,0-7-1,0 8-2,0-2-2,-18 7-5,-2 7-5,-3-1 0,-4 6-6,1-3 0,-5 7-10,-9 0-22,8 21-26,-7 8-55</inkml:trace>
  <inkml:trace contextRef="#ctx0" brushRef="#br0" timeOffset="9823.9823">13547 3874 95,'0'-9'35,"-26"-5"-16,-6 2 33,15 5-15,2 3-25,1 4-6,-1 0 6,3 0-6,-7 0-2,4 0 0,-2 0-2,-4 8 3,0 11-3,-8 0-1,4 8 4,4 9-1,3-3-4,-4 3 2,12 4-2,2-2-1,2-8 1,6-4-3,0-3-4,0-10 0,0-6-2,6-3 3,12-4 3,14 0 7,5 0 2,4-17-5,6-13-3,-4-9-4,-3 3 3,-13 3 1,-5-3 4,-7 4 0,-9 5 5,-6 1 4,0 12 5,0 5 1,0 6 2,0 3-10,0 0-2,0 0-5,0 0-4,0 3 7,0 10-2,0 13-2,-14 11-1,-1 12 1,1 6 1,4 11 2,2 3-3,8 3 2,0 0 2,0-7-2,0-2-2,0-1 2,0-13-2,0-13 4,0-7-1,-6-6 9,-12-6 8,1 6 0,-12-10-11,-11-3-4,-2-6 0,-9-4-5,-2 0-7,-4 0 1,7-8-15,-2-11 1,8 0-17,9 6 2,6-8-15,12 5-36,9 0-51</inkml:trace>
  <inkml:trace contextRef="#ctx0" brushRef="#br0" timeOffset="10386.0385">13814 3813 99,'0'0'85,"0"0"-74,0 0-2,0 0 9,0 0-19,0 15 2,0 16 20,0 11-2,0 13 2,0 4-1,0 8 1,-3-12-4,3-5-9,0-2 2,0-2-4,0-13-1,0-7 1,0-9-3,0-7-1,0-7 3,0-3 2,0 0 0,0 0-7,0 0-21,-8 0-61,-4-10-155</inkml:trace>
  <inkml:trace contextRef="#ctx0" brushRef="#br0" timeOffset="10569.0564">13660 3465 225,'0'-3'4,"0"-4"-13,0 4 9,0 3-38</inkml:trace>
  <inkml:trace contextRef="#ctx0" brushRef="#br0" timeOffset="11528.1527">14351 3783 73,'-14'0'33,"-12"0"-30,2 0 27,6 3 4,1 7-18,-6 3 0,-1-3 10,-1 13-2,1-3-8,-2 3 1,6-4-1,0 1-12,3 6-6,2 1 5,3 2 0,-3 3 0,1 5 0,3-11-1,4 1 1,2-8-2,5 4 1,0-10-5,0 7 0,0-7 2,0 0 1,12-3 3,13 3 0,-1-7-2,5 1 4,0-7 1,3 0-1,-3 0 1,-2 0 3,6 0-1,-1-7-1,-5-6-2,2 1 2,-3 4-2,-12 2 2,-4-1 5,-2 5 2,-8 2-4,0 0-2,0 0-5,0 0-2,0 0-4,0 0-16,0 0-61,0 0-198</inkml:trace>
  <inkml:trace contextRef="#ctx0" brushRef="#br0" timeOffset="42373.2368">18202 3708 105,'-14'0'20,"-12"0"-6,6 0 29,2 0-9,13 0-19,5 0-4,0 0 4,0 0 5,0 0 4,0 0-1,0 0-1,-3 0-3,3 0-6,-3 0-2,3 0 2,0 0 2,0 0-3,-3 0 0,-2 0 0,-1-4-2,-6 1 0,3-7-3,-6 0-1,-2 1-5,-2 5 0,-5-2-1,-2-1 0,-6 4-1,3 3 0,-6 0-1,-3 0 2,-2 0 0,1 6-1,-1 8-2,2 12 0,9-7 0,4 4-3,7 0 1,12-6-6,-2-1 0,8-3 5,0 6 0,0 2-1,14-8 1,18 10-1,11-11 3,7 9 8,-1 2-2,12-8-1,-7 15-1,-4-7 0,-4 6-4,-14-2 3,-11 6-1,-3 6 2,-15-3-1,-3 7 1,0-7 5,-21 0 6,-25-3 3,-21-7-11,-12-6 1,1-11 1,3-9 1,11 0-2,6 0-4,9 0 1,14-3-1,6-13-3,11-1-5,4-2-9,7 12-16,7 0-43,0 1-72</inkml:trace>
  <inkml:trace contextRef="#ctx0" brushRef="#br0" timeOffset="43014.301">18505 3492 89,'0'-7'68,"0"-3"-40,0-3 5,0 13-8,0 0-20,0 0-6,0 0 2,0 0 12,0 32 9,0 18 0,0 22-2,-8 3-1,-2 10-2,-9 1 0,1-1-9,1 0-3,-1-12-2,4-2-1,-1-14-2,1-5 0,4-16 0,2-7 0,5-9 0,0-14 0,3-2-4,0-4-5,0 0-22,0 0-20,-3 0-54</inkml:trace>
  <inkml:trace contextRef="#ctx0" brushRef="#br0" timeOffset="43304.33">18294 4046 165,'0'-8'60,"0"2"-28,0 3 23,0-1-23,0 2-27,0-6-6,8 6 0,9-2 6,9 1-2,12-1 1,-3 4-6,2 0 0,-2 0 1,-3 0-6,0 0-14,-3 0-48,0 0-42</inkml:trace>
  <inkml:trace contextRef="#ctx0" brushRef="#br0" timeOffset="43833.3829">18850 3964 117,'-22'-4'22,"-7"4"-3,16 0 15,-1 0-16,2 0-17,-2 0 0,0 13 8,-4 20-1,0 3-3,1 6-2,6 2 0,0-2-2,7 0 0,1-9 0,3 7-1,0-14 0,0-10 0,0 4-5,7-14 5,7 1 3,8-7 1,2 0 2,13 0-3,1-10-3,2-19 0,-4-1 0,-8 1 1,-4 0 0,-9 6 1,-1-7 2,-3 3 1,-8 4-3,-3-2 3,0 8-3,0-6-6,0 6 2,-17 7 0,-9-5-9,2 1-8,-8 7-21,7 1-49</inkml:trace>
  <inkml:trace contextRef="#ctx0" brushRef="#br0" timeOffset="44382.4378">19191 3964 79,'0'0'53,"-7"0"-46,4 0 20,3 0 10,0 0-25,0 0-4,0 0 6,0 13-1,14 12 4,-1 5-12,-2-3 3,4 5-4,-4 1 0,-5 0 2,-6 3 2,0 4-1,0 2 0,0-6 2,-21 0 0,-4-10 1,1-6 0,-8-7 6,6-7-3,12-2 9,0-4 2,4 0-12,-1 0 0,3 0-2,8-13 0,0-17-13,0-3 0,0-13 0,32-6-1,1-1 1,9 11-1,-7 6-15,-6 3-24,0 7-15,-4 10-22,-4 5-45</inkml:trace>
  <inkml:trace contextRef="#ctx0" brushRef="#br0" timeOffset="44978.4972">19707 4065 16,'-14'-6'147,"-10"-5"-127,12 9 17,6-2 7,1 0-27,-1 4-15,-2 0-1,1 0 0,-7 0-1,-7 4 0,-11 19 3,3 6-2,-3 11 0,-3-1 1,3 7 0,7 0-2,-1-4 1,12-5-2,7-14-1,7-7 0,0 0-3,0-9-4,0-4 2,4-3 9,18 0 3,5 0 0,13 0-2,3-26 1,-8 3-2,-11-13 5,2 6 0,-8-2 0,-4 3 0,-8 6-1,2 6-2,-4 11 2,-4 6-1,0 0-3,0 0-1,0 0-5,0 0-4,0 0 9,0 2 0,0 19 1,3 2-1,2 12 1,-5-2-4,3-7-3,0 7-17,5-13-39,-2 3-43</inkml:trace>
  <inkml:trace contextRef="#ctx0" brushRef="#br0" timeOffset="45620.5608">20142 4000 60,'0'-27'74,"0"10"-33,-5 8 1,-5-1 12,2 0-21,-6 7-19,4-1 2,-4 4-1,0 0-10,-1 0-5,-10 0 0,-2 7 0,-5 26 0,-8 13-1,8 7 1,3 2-1,14-6-3,9-2-2,6-15-10,0-3-5,0-9-10,6-13 19,14-7 8,-3 0 10,10 0-3,13-7-2,-1-22-2,7-4-1,-6-3 2,-5 9 3,-6-5 1,-11-1 5,-7 14 4,-8-2 8,0 15-2,-3 6-6,0 0-3,0 0-4,0 0-4,0 0-2,0 29 2,0 15 2,-6 11 6,-9 17-3,1-3-3,3 3 0,-4-4-4,6 5 1,-9-11 2,4-6-3,-4-10 3,-4-6 1,1-8 0,-4-12 8,1-1-3,-13-8 0,2-9-3,-4-2-7,-4 0-5,-3 0-12,-4-6-21,4-24-35,6-3-57</inkml:trace>
  <inkml:trace contextRef="#ctx0" brushRef="#br0" timeOffset="46239.6228">20436 4170 89,'-6'3'41,"-12"0"-13,18-3 26,0 0-10,0 0-22,0 0-5,0 0-2,0 0-7,0 0-6,3 0 3,18-3-2,1-13 3,-1 2 0,2 1-1,-11-3 0,3-7 2,-1 0 1,-3 1-2,-4 1 1,-3-2 0,-4 0 1,0 4 2,0 9 7,0 3 4,0 5-10,-11 2-8,0 0-3,-6 0 0,-7 0-1,-8 9 0,-8 31-2,-7 8 2,1 12 1,7 8 1,8-1 1,5-12-1,12-13-1,10-5-5,4-18 2,0 4-5,44-10 2,15 4 7,33-17-6,12 0-19,7 0-31,-12-33-28,-7 0-31</inkml:trace>
  <inkml:trace contextRef="#ctx0" brushRef="#br0" timeOffset="47338.7328">18960 4802 73,'0'-2'68,"0"-12"-34,0 7 14,0 7 1,0 0-23,0 0-8,0 0 7,0 0 2,0 0-8,0 0-3,0 0-2,0 0-2,0 0 4,0 33 7,0 7 2,-11 19-5,-3 10-5,-1 9-5,-5 11-3,2 6-4,-4 3-2,-2 7-1,-2-7-1,2-12-1,-2-8 2,9-19 2,6-19-2,7-7 1,1-14-1,3-12 1,0-4 2,0-3 2,0 0 3,0 0 1,0 0 1,0 0-1,0 0-5,0 0 0,0-3-1,0 0-2,0 3-5,0-4-4,0 1-14,0 0-32,0-4-96,0-6-151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05T02:55:31.53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18824 15069 27,'0'-12'39,"0"12"-2,7-16-16,-7 4-10,0 12-4,17-10 0,-4 10-4,3 9-1,3 7-1,5 6-1,1 7 1,3 9-1,2 4 0,-2 3 0,-2 4-1,-5 1 2,-8-3-2,-5 2 1,-8-6 0,-4-7 0,-7-4 1,-7-8 0,-3-8 0,-2-12 1,0-8-1,2-14 1,6-8 0,6-9-1,9-6 1,6-7-2,8-3 1,10-2-1,3 2-1,9 6-5,-2-2-7,5 12-27,1 8 0,-5 7-2</inkml:trace>
  <inkml:trace contextRef="#ctx0" brushRef="#br0" timeOffset="1">19401 15416 26,'10'4'38,"-10"-4"-1,5-16-19,5 7-3,-5-6-4,8 1-1,-3-7-4,6 1-1,-2-3-2,1 1 0,-1 0-1,1 2 0,-3 1-2,0 4 1,-5-2 0,-3 6 1,-4 1-1,0 10 0,-9-16 0,-2 11 0,-2 1-1,-2 1 1,-4 3-1,1 0 0,-2 7 0,0 1 0,2 6 1,0 3-1,4 7 0,3 4 0,2 6 1,7 4-2,2 8 2,4 1-1,4 3 0,5-1 0,0-4-1,6-4 0,2-7-2,1-10-2,9-5-8,-3-13-26,5-12-3,1-10-2</inkml:trace>
  <inkml:trace contextRef="#ctx0" brushRef="#br0" timeOffset="2">19842 15319 19,'-9'-16'38,"5"7"-2,4 9-17,0 0-7,0 0-3,0 0-4,0 10 0,3 9 0,0 5-1,4 8-3,1 5 1,2 2-1,-1 3 0,3-2 0,0-5-1,1-4 1,2-7-1,1-9 0,-1-10 1,1-5-1,2-6 1,2-8-1,-2-8 1,0-1-1,-1-6 1,1-2 1,-3-1-1,0-3 1,-5 2 0,0 3 0,-4 1 0,1 4 1,-7 2 0,4 5 0,-4 4-2,0 5 1,0 9-1,0 0 0,0 0 0,0 0-1,-7 14 1,7 5-1,3 4 1,2 7-1,1 5 0,1 8 0,-1 3-1,2-1-1,2 3-3,-4-13-11,6 0-23,1-7-4,2-11-2</inkml:trace>
  <inkml:trace contextRef="#ctx0" brushRef="#br0" timeOffset="3">20690 15371 18,'16'-24'40,"-9"9"-2,-7-4 0,-12-3-29,6 5-3,-4-3-3,-5 5 0,-2 1-1,-3 5 0,-4 2 0,0 7-1,-2 0 1,2 7-1,0 3 0,2 2 0,1 4 0,6 2-1,2 1 0,8 2 0,5 0 0,5 3 0,10-5 1,5 3-2,4 0 1,5-1 1,1 0-1,1-1 0,0 0 0,-7-3 0,-2 1 0,-6-3 1,-3-1-1,-9-3 0,-4-11 0,-7 16 0,-7-10 1,-3-2-1,-6-2-1,-4-2 0,-2 0-1,-5 0-2,5 0-3,-4-7-10,9 0-23,5-1 1,7-3-4</inkml:trace>
  <inkml:trace contextRef="#ctx0" brushRef="#br0" timeOffset="4">21009 15408 10,'24'-22'38,"-16"7"1,-1-5-1,-4-3-27,6 3-2,-5-4-2,3 8-1,-7-2-2,2 4 1,-4 1-2,2 13-1,-14-11 0,5 11 0,-4 4 0,0 5-2,-3 5 2,1 6-2,-2 8 0,1 5 0,2 7 0,3 4-2,4-2 2,5-1-1,2-4 1,2-7-1,7-7 1,0-7-1,1-10 1,2-6 0,-3-11 0,1 0 0,0-7 0,0 1 0,1-2 1,-2-2-1,1 3 1,-2 2 0,0 3 1,1 4-1,-9 9 0,15 0 0,-15 0-1,16 23 0,-8-2 0,2 0 0,0 2-1,0 1-1,2 0-4,0-10-5,6-2-28,-4-9-2,3-13-3</inkml:trace>
  <inkml:trace contextRef="#ctx0" brushRef="#br0" timeOffset="5">21373 14958 30,'-25'-46'41,"12"34"-1,-2 4 0,1 8-33,6 13-3,2 9-1,6 13-1,-4 7-1,4 9 1,4 9-1,2 6 0,1 3-1,2 1 0,1-4 1,2-7-2,-2-12 2,0-6-2,-1-13 1,1-12 0,0-16 0,-1-8 0,0-11 0,1-10 0,0-2 0,4-6 0,0-3 0,2 2 1,2 0-1,3 5 1,1 5 0,1 6 0,1 6-1,0 8 2,0 8 0,1 7-2,-2 6 0,-5 8 0,-1 4 1,-4 4-2,-5 3 1,-5 2 0,-7 2 0,-6 0 0,-8-2 0,-9-2 0,-7-3-2,-7-4 0,-3-4 0,-4-10-3,3-3-4,-3-17-12,9-3-20,10-10 0,10-8-2</inkml:trace>
  <inkml:trace contextRef="#ctx0" brushRef="#br0" timeOffset="6">21949 15303 38,'15'-15'42,"-15"15"-1,17-9-15,-17 9-13,9-8-3,-9 8-3,0 0-2,0 15-1,0 0-2,0 4 1,0 8-2,0 4 0,0 6-1,0 3 1,5-3-2,-1 1-1,0-5-1,5-1-5,-9-15-20,8-4-15,-8-13-2,13-9-1</inkml:trace>
  <inkml:trace contextRef="#ctx0" brushRef="#br0" timeOffset="7">22301 14679 20,'0'0'42,"0"0"-5,0 0-14,-5 19-9,-1-5-2,6 13-4,-5 7-2,5 12-2,-3 10-2,3 10 0,0 9 0,6 6-1,-1 1-1,1 4 1,1-7-2,0-6 0,1-9-1,-3-12-3,4-6-4,-9-17-9,9-10-20,-3-5-2,-6-14-3</inkml:trace>
  <inkml:trace contextRef="#ctx0" brushRef="#br0" timeOffset="8">22538 15218 6,'23'9'39,"-23"-9"4,13 20-1,-9 3-23,-4-5-11,7 10-1,-7 0-3,7 4-1,-7 3-1,3-1-2,1-1-2,-4-7-1,6 0-5,-6-12-11,3-3-22,-3-11 1,12-3-4</inkml:trace>
  <inkml:trace contextRef="#ctx0" brushRef="#br0" timeOffset="9">22814 14525 37,'22'-24'42,"-9"30"-2,-1 16-12,-2 3-18,6 15-3,-1 9-1,1 13-2,-2 10-1,4 9 0,-5 4-2,0 4-1,1 1 1,1-1-2,-4-3 0,1-10-2,0-6-2,-7-14-7,7-10-26,-6-9-3,-6-17-2</inkml:trace>
  <inkml:trace contextRef="#ctx0" brushRef="#br0" timeOffset="10">22721 15252 30,'12'-16'40,"5"0"0,7 0-1,8-4-33,-1-5-3,6 0-3,0 3-2,-3-4-3,4 9-5,-9-5-4,6 9-16,-7 4-10,-2 0-1</inkml:trace>
  <inkml:trace contextRef="#ctx0" brushRef="#br0" timeOffset="11">23271 15063 20,'-4'12'17,"4"-12"-3,0 0 0,-9 11-2,9-11 3,0 12-4,0 2-1,0-2-1,3 8 0,-3 1-4,4 8-2,0 0 0,1 3-2,1 3 1,2-3-2,0-3 0,1-4 0,2-8 0,0-5-2,2-5 2,-1-7 0,2-10 0,1-3 0,-3-5 0,3-3 4,-4-4-3,2-4 1,-3-1 0,1 2 2,-3-2-1,0 4 0,-3 2 1,2 4 0,-7 3-1,6 5 0,-6 12 1,0-9-2,0 9 0,0 12 0,0 0-1,-2 5 1,2 5-2,0 7 0,0 6 1,0 4-1,0 6 1,6 5-1,-1 4 0,1 4 0,1 1 0,-2-1 0,0-3 0,0-2 0,-5-7 0,0-6 0,0-5 0,-6-9 1,-3-4-1,-2-5 0,-3-5 0,-4-3-1,-3-3 0,-1-6-1,-2 0-2,-6-8-5,6 3-18,-10-5-17,0-1 2,2-1-4</inkml:trace>
  <inkml:trace contextRef="#ctx0" brushRef="#br0" timeOffset="14">23909 14904 33,'-12'8'25,"-6"-8"-2,18 0-5,-17-12-4,17 12-2,-12-21-4,12 9-4,4-5-1,5-1-2,3-2-1,5 2 0,3-1 0,4 2 0,1 3 1,2 2-1,1 2 0,-2 5 0,-1 0 0,1 5 0,-2 8 0,-2 2 0,-4 6 0,-1 4 0,-3 5 0,-4 2 0,-3 3 0,-3 1 1,-4-1-1,-3-2 2,-5 0-2,-2-2 2,-4 1-1,-3-1 0,-2-1 0,-3-1 0,-1 1 0,1 1 0,1-2 0,2-2 0,4-1 0,2-2-1,6 1 1,3-2-1,4 1 1,3-3-2,4 0 2,2-2-2,1 1 0,2-4-3,2 2-5,-2-5-4,5-1-25,-5 4-2,-12-11-2</inkml:trace>
  <inkml:trace contextRef="#ctx0" brushRef="#br0" timeOffset="15">24078 15758 17,'-9'9'45,"9"-9"-2,-10 6 0,10-6-29,-14 5-6,14-5-2,-9 5-4,9-5-5,0 0-9,0 0-29,0 10-2,0-10-1</inkml:trace>
  <inkml:trace contextRef="#ctx0" brushRef="#br0" timeOffset="16">18937 17241 13,'-7'-10'20,"7"10"-5,-12 0 1,12 0-4,0 0 2,-11 8-5,11-8-1,0 0 0,-8 9-2,8 4 1,0-13-3,0 22-1,3-6 0,0 5 0,-1 4-1,2 7 4,2 2-4,-3 3 1,0 1-2,-3-2 1,6-4-1,-6-3 1,3-4-2,1-6 0,-4-6 0,4-4 1,-4-9-1,0 0 0,0 0 1,0 0 0,0 0 0,0 0 0,0 0 0,0-21 0,0 2 0,-6-5-2,6-5 1,0-3-1,0-3 1,6-2-2,-3 2 2,6 2-2,0 1 2,3 4 0,-2 3 0,5 1 0,-4 3 1,0 3 0,0 4 0,-1 7 1,-1 7-2,2 0 0,0 11 0,0 7 1,2 3-1,1 4-1,2 5 1,2 0-1,-1 2 2,0 2 1,-2-3-2,-2-4 2,-2-2-1,-1-4 1,-4-5-2,-2-5 2,-4-11-1,0 0 0,0 0 1,0 0-2,-2-13 1,-3 3-2,2-7 1,-2-3-3,0-1 3,0-5-2,5-1 2,0-1-2,0 1 2,5 0 0,1 3 0,4 3 0,0 4 0,2 4 0,1 5 0,4 4 0,-1 4 0,3 4 0,-1 4 0,2 2 0,-2 2 0,1 4 1,-1 1-1,-2 5 0,-1 7 0,-1 0 2,-3 3-2,-2 4 1,-2 3-3,-1-3 1,2 0-7,-8-11-17,7-9-16,-7-16 2,9-9-5</inkml:trace>
  <inkml:trace contextRef="#ctx0" brushRef="#br0" timeOffset="17">19878 17294 16,'0'0'37,"0"0"0,0 0-23,-5-11-3,5 11-1,-9-13-2,9 13-3,-17-12 0,17 12 1,-17-12-3,7 7-1,-1 3 1,11 2-1,-18 0-1,9 5 1,-2 4-2,4 4 1,-2 4-1,3 7 1,0 2-2,1 6 2,5-1-1,-4 2 2,4-3-2,0-3 1,5-4-1,-1-8 2,2-2-2,-6-13 1,16 4-1,-6-11-2,1-5 2,2-2-2,1-5 2,1-1-2,-1-2 2,0-2-1,-2 1 1,0 2 0,-4-1 1,0 1-1,-5 4 1,1 0 0,-4 5 0,0 4-1,0 8 1,3-9 0,-3 9 0,0 12-1,3 2 1,1 6-1,3 6 1,0 10 1,3 9-2,-1 0 2,4 1-3,-1-4-1,3 3-11,-2-7-25,0-10-3,-1-15 0</inkml:trace>
  <inkml:trace contextRef="#ctx0" brushRef="#br0" timeOffset="18">20180 17266 16,'0'12'41,"0"-2"-2,0-10 1,0 0-29,-10 19-6,10-5 0,0 8 0,-2 7-1,2 7 0,0 8-2,0 1 1,-3-1-2,3-3-2,0-3-5,0-8-7,3-8-28,-1-8 1,-2-14-2</inkml:trace>
  <inkml:trace contextRef="#ctx0" brushRef="#br0" timeOffset="19">20380 17286 33,'0'10'37,"0"-10"-2,0 10-23,0-10-1,-3 14-5,3-1-2,0 6-1,3 3-1,1 5 3,0 2-4,3 2 2,-3 0-2,3-2 1,-4-2-2,3-9 2,-2-3-1,-1-6 0,-3-9 0,0 0 0,8-10 0,-5-5-1,-3-9 0,4-2 0,-1-3 0,2-8-1,1-1 1,1-2-2,3-4 2,3 3 2,1 3-2,2 6 2,-4 9-1,2 6 1,0 12 0,-1 9-1,0 9 0,-1 8-1,-2 5 1,0 5-1,3 5 1,0 9 0,2-1-1,-3 7 3,1-2-3,-1-1 2,0-4-2,-2-3 0,1-5-1,-3-12-4,2-4-6,-10-20-22,11 8-9,-2-19 0,-5-13 0</inkml:trace>
  <inkml:trace contextRef="#ctx0" brushRef="#br0" timeOffset="20">21035 16908 12,'0'0'40,"0"12"0,0-12 0,0 0-23,-15 4-10,15-4-2,0 0-1,-7 20-1,7-1-1,0 5 0,6 16 0,0 6-2,2 8 1,1 12 0,0 4 0,1 8 2,0-1-3,-3-5 0,2-9-3,-4-12-1,5-4-11,-6-14-24,3-16-3,-7-17 1</inkml:trace>
  <inkml:trace contextRef="#ctx0" brushRef="#br0" timeOffset="21">20960 17336 38,'-13'0'41,"4"0"-1,12-10-14,8 0-16,3-7-5,11-3-4,4-1-7,2-8-20,8 3-15,4-1 1,2-1-1</inkml:trace>
  <inkml:trace contextRef="#ctx0" brushRef="#br0" timeOffset="22">21499 17202 9,'0'0'36,"0"0"2,-2-14-20,2 14-3,-5-14-2,5 14-4,-13-12-2,13 12 0,-16-4-3,16 4-1,-19 8-1,10 2-1,-3 4 0,3 4-1,-1 5 1,1 4-2,2 5 1,1 6-1,1-4 1,5 0 2,0-2-2,0-3 2,5-6-2,-1-6 2,4-7-2,-8-10 0,17 0-1,-17 0 0,15-16 0,-6 2-1,-3-4 2,3-1-2,-5-3 2,1-2 0,-1-1 1,-1 1-1,-3 3 1,0 1 0,3 3 0,-3 5 0,0 12 0,0 0 0,0 0 0,16 12 0,-9 6 0,3 7 0,3 10-1,1 4 1,1 4-3,-2-4-2,4 2-7,-7-12-21,3-8-9,3-13-2,-7-15 3</inkml:trace>
  <inkml:trace contextRef="#ctx0" brushRef="#br0" timeOffset="23">21695 17202 31,'0'-15'40,"0"37"-1,7-9-13,2 12-14,-6 1-6,6 10 0,-2 7-2,2 4-1,0-6-3,-3-2 1,4-3-5,-5-10-7,5-11-29,-10-15-1,13 0 0</inkml:trace>
  <inkml:trace contextRef="#ctx0" brushRef="#br0" timeOffset="24">21799 16958 23,'-11'12'38,"11"-12"-3,-6 10-7,6-10-25,0 0-12,0 0-22,0 0-4,12 3-2</inkml:trace>
  <inkml:trace contextRef="#ctx0" brushRef="#br0" timeOffset="25">21983 17207 24,'0'9'38,"0"-9"-5,0 0-14,0 13-14,0-13 1,-5 20-2,5-8-1,-4 10-1,4-3 0,0 5 0,-3-2-1,3 0 0,0-2-1,3-2 2,-3-6-1,4 0 1,-4-12 1,0 8 0,0-8-1,0 0 1,5-10-1,-1 0 1,-1-2-1,2-2-1,0-6 1,1-4-2,1-2 1,2-2 0,-1-2 0,2 2 1,2 2-1,0 1 1,0 4-2,0 4 3,-1 5-3,1 9 3,-1 3-2,0 11 0,-2 6-1,-1 5 0,-1 6 0,2 4-1,-1 4 1,0 3-3,1 4 2,-2-8-3,4 0-2,-6-10-8,10-3-23,-3-9-5,0-7 1</inkml:trace>
  <inkml:trace contextRef="#ctx0" brushRef="#br0" timeOffset="26">22571 17226 19,'9'-14'41,"-9"5"-4,-11 3-9,-3-10-18,4 6-2,-6-6-1,2 9-1,-3-5-3,4 8 1,1 4-2,2 0-1,0 13 0,7 7-2,-1 5 1,4 7-2,0 9 2,4 5-1,1 4 1,1 2 0,4-6-1,-1-2 3,1-5-3,-1-10 3,2-11-3,-1-10 3,3-11-3,-2-8 0,0-11 1,1-8-2,-1-4 3,-1-1-2,-3-2 1,0 3-1,-4 5 2,0 5 0,-3 7 0,0 6 0,0 11 0,0 0 0,4 20 0,0 1 0,2 7-1,1 3 2,0 2-3,-1 0-1,6 4-5,-7-12-7,8-7-23,0-11-5,-2-12-2</inkml:trace>
  <inkml:trace contextRef="#ctx0" brushRef="#br0" timeOffset="27">22781 17045 10,'-18'-63'37,"5"36"2,6 7-13,2 11-10,-3-2-7,8 11-3,0 9 1,0 11-3,7 4-1,2 10-1,-2 9-1,5 7-1,1 4 0,0 5-1,5-3 1,0-1-2,-2-7 2,-1-6-1,-2-11 0,0-7 1,-5-8 1,2-6 0,-10-10-1,0 0 1,4-17 0,-4 1-1,3-5 1,-3-6 0,7-3-1,-3-6 1,2-2 0,3 1 1,0 1-1,4 4 2,-1 5-2,4 6 2,2 6-2,2 12 3,-1 9-2,2 9-4,-2 5 2,0 5-1,-1 6 1,-4 4-2,-1 1 2,-5 2-2,-4-4 2,-4 0 0,-3-4 0,-5-1 3,-6-4-3,-4-5 2,-4-3-3,-3-6 2,-1-5-4,-4-6-4,6-5-4,-10-7-25,10-7-5,8-5-4</inkml:trace>
  <inkml:trace contextRef="#ctx0" brushRef="#br0" timeOffset="28">23296 17215 38,'14'9'38,"-14"-9"-9,7 8-12,-7-8-2,0 12-4,0-12-3,0 25-3,0-7-2,0 6-1,6 6 0,-3 5-1,1 2-2,1-1 2,2 2-8,-4-8-6,4-6-30,2-9 5,-9-15-6</inkml:trace>
  <inkml:trace contextRef="#ctx0" brushRef="#br0" timeOffset="29">23492 16752 15,'10'0'38,"-10"0"2,5 15-21,-5-15-6,5 31-3,-5-7-4,4 13 0,1 6-3,1 13-2,5 7 0,1 7-1,0 5 0,0 0-2,1-4 2,-3-4-1,2-9-5,-2-9-1,-2-8-12,-5-17-8,1-14-12,-4-10-2</inkml:trace>
  <inkml:trace contextRef="#ctx0" brushRef="#br0" timeOffset="30">23703 17212 39,'6'14'37,"-4"-5"2,3 4-26,-5-13-4,7 29-3,-3-8 1,5 8-4,-1 4-1,2 6 2,0 6-4,-1 1 3,-1-2-4,-1-5 1,0-5-6,-7-8-7,9-9-22,-9-17-4,0 0-3</inkml:trace>
  <inkml:trace contextRef="#ctx0" brushRef="#br0" timeOffset="31">23651 16919 34,'10'8'38,"-10"-8"2,4 14-15,-4-14-21,0 0-9,0 0-27,0 0-4,0-10-5</inkml:trace>
  <inkml:trace contextRef="#ctx0" brushRef="#br0" timeOffset="32">24031 16509 2,'28'29'36,"-21"-13"0,-5 9 0,-2 1-30,-6 6-3,2 6 2,-1 6-1,2 11 0,3 4-1,0 6 0,4 10-1,3 7-2,3-1 1,3 2-2,-2-4 1,3-3-1,0-9-5,-5-7-11,-2-21-22,-1-11 4,-6-19-4</inkml:trace>
  <inkml:trace contextRef="#ctx0" brushRef="#br0" timeOffset="33">23948 17324 30,'33'-5'34,"-18"-8"-6,5-5-24,3-6-2,4 1-2,0-3 2,3 4-4,-3-2 2,-27 24 0,0 0 1,0 0-1,55-26 4,-55 26-2,0 0 0,0 0 2,42-3-5,-42 3 3,0 0-3,0 0 2,0 0-3,27 50 3,-27-50-5,0 0 4,17 51 0,-17-51 0,0 0 0,13 53-1,-13-53 1,0 0-1,19 49 1,-19-49 0,0 0 0,0 0 0,0 0 0,43 31 1,-43-31 2,0 0 0,0 0-1,0 0 1,46-27 2,-46 27 1,0 0-1,0 0 0,0 0-1,31-50 3,-31 50-3,0 0 0,0 0-1,0 0-1,0 0 0,0 0 0,0 0-1,0 0-1,0 0 5,15 52-5,-15-52 5,6 59-5,-6-59 5,10 69-4,-10-69 3,11 79-4,-6-36 0,1-1 0,0-1-2,-6-41 2,9 79-3,-9-79 1,7 70-4,-7-70 1,0 56-5,0-56-2,0 0-17,-23 54-13,23-54 3</inkml:trace>
  <inkml:trace contextRef="#ctx0" brushRef="#br0" timeOffset="34">24794 16872 10,'0'0'38,"0"0"0,0 0-20,0 0-5,0 0-1,0 0-5,0 0-1,0 0 0,14-45-2,-14 45-2,0 0 1,32-47-1,-32 47 0,0 0 0,50-46-1,-50 46 1,0 0-1,61-18 1,-61 18-1,46 5 1,-46-5-1,42 24 0,-42-24 0,0 0 0,52 57-2,-52-57 2,22 52-1,-22-52 0,8 58 0,-8-58 0,-5 62 0,5-62 0,-14 59-1,14-59 0,-21 49-2,21-49-2,-21 42-6,21-42-16,0 0-15,0 0-1,-47 50 2</inkml:trace>
  <inkml:trace contextRef="#ctx0" brushRef="#br0" timeOffset="35">25011 17445 36,'0'0'44,"0"0"-3,0 0-21,0 0-4,49 43-6,-49-43-2,0 0-1,0 0-3,0 0-1,0 0-1,0 0-1,0 0-1,0 0 4,35 49-9,-35-49-13,0 0-24,0 0-5,0 0 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4:59:40.01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66 358 8,'-14'-12'27,"2"6"-8,12 6-1,-13 3-5,4 3-4,5 9-2,-3 2 1,4 10-3,0 5-1,3 8 2,3 6-3,3 4 0,4 2-1,2 0 0,2-4-1,6-4 0,0-6 0,3-8 0,1-12 0,3-8 1,-2-10-1,0-6 0,1-8 3,0-7-3,-3-6 0,0-5-1,-3-4 1,-2-2-1,-5-7 1,-1-3 0,-4-2-1,-4-3 1,-4 1-1,0 3 1,-6 2 0,2 4 1,-4 7-1,2 9 0,-1 7 0,1 11 1,6 9 0,-10 12-1,10 8 0,0 13 0,0 11 0,6 10-1,0 9 0,3 4 0,2 4-2,0-4-1,2 1-1,0-12-3,6-5-10,-1-13-22,0-15 0,3-11-2</inkml:trace>
  <inkml:trace contextRef="#ctx0" brushRef="#br0" timeOffset="587">822 243 26,'-11'-26'35,"1"12"0,-6 0-22,7 9-5,-5-4 0,3 9-2,-5-2-3,-1 6-1,-2 5 1,1 5-1,-3 4 2,1 4-1,1 2-1,2 2 0,0 2 1,7 2-2,4-1 1,6-1 0,3 0 0,8-2-1,6-3 0,6 0 1,5-1-1,3-1 0,5 0-1,0-1 1,-1-3 0,-3 3-1,-5-1 1,-7 1 0,-5-1-1,-8-1 0,-7 1 1,-11-2-1,-7 1 0,-3-2 0,-6 0 0,-4-2-1,0-2 0,-2-4-2,3-1-2,1-7-4,11 0-12,2-5-19,7-6 0,9-4-1</inkml:trace>
  <inkml:trace contextRef="#ctx0" brushRef="#br0" timeOffset="1075">1095 255 16,'0'0'38,"0"0"0,0 0-17,-19 0-5,14 13-8,-4 2 0,6 9-3,-4 2-1,4 10-1,3 1-1,0 4 0,0 2-1,9-1 0,0-4 0,7-4 0,1-5-1,4-7 0,3-9 1,1-6-1,5-7-1,1-9-1,5-3-3,-4-10-2,7 2-10,-8-8-19,1-4-2,-4-1-4</inkml:trace>
  <inkml:trace contextRef="#ctx0" brushRef="#br0" timeOffset="1421">1070 236 24,'-5'-11'38,"18"2"-4,8-2-19,3-6-5,8 2-3,2-1-6,0 3-8,3 4-11,-5 7-15,-8 2-2,-5 5-1</inkml:trace>
  <inkml:trace contextRef="#ctx0" brushRef="#br0" timeOffset="1594">1039 470 12,'-55'43'33,"43"-30"-6,12-13-8,11 0-7,12-13-5,10-6-12,9-8-23,12 1-4,3-7-1</inkml:trace>
  <inkml:trace contextRef="#ctx0" brushRef="#br0" timeOffset="1775">1623 194 37,'-19'8'34,"8"7"-10,4-5-6,7 8-2,-6 0-6,6 8-2,0 2-2,0 11-3,0-2 0,0 3-3,0-1 1,0-2 0,0-3-1,3-5 1,-3-7-1,0-7 2,0-15-1,0 12 0,0-12 1,-5-13-1,2 1 0,3-5 0,-4-8 0,4-5 0,0-7-1,4-6 1,1-5-1,5-2 0,3-3 0,4 3 0,3 0 0,3 5 0,7 5 0,1 5-1,1 7 1,0 7 0,-2 6 1,-4 6-1,-3 9 0,-2 4 0,-9 7 0,-2 5 0,-7 6 0,-3 3 0,-7 7 0,-6 0 0,-8 1 1,-6 2-1,-3-2 0,-6-1 0,-1-3 1,-1-4-2,2-6 2,4-3-1,8-6 0,5-3 0,9-3 0,10-4 1,0 0 0,10 5 1,11-1-1,3 3 0,11 3 0,6 4 0,6 1 1,6 2-1,2 0 0,5-3 1,2 2-2,0-4 2,-5-4-2,-3 1 1,-5-2-3,-9-3-3,-3 6-27,-11 0-10,-9-3-1,-4 1-3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4:59:43.24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43 1472 2,'-11'-14'33,"11"14"-6,0 0-3,-15 8-6,15 12-3,-8 5-2,8 13-5,-6 4 0,6 11-3,-3 6-1,3 6-2,0 0 0,4 2-1,-1-7-2,0-6 0,3-4-2,-3-13-3,6-8-14,-1-11-19,-8-18-1,18-7 0</inkml:trace>
  <inkml:trace contextRef="#ctx0" brushRef="#br0" timeOffset="293">156 1565 12,'0'-12'33,"0"12"2,0 0-19,-6 19-5,10 0-2,1 8-3,1 4 0,3 8-2,-2 4-1,4 3-1,-4-4 0,2 1-1,-5-8 0,3-6 0,-7-5-1,4-7 1,-4-17-1,0 11 2,0-11 0,5-13-1,-5-3 0,0-5 0,0-7 0,0-4-1,0-4 1,-4-6-1,1 0 1,3 0 0,-4 2 0,4 5 1,3 3-1,0 7 1,2 5-1,3 10 0,-8 10 0,18 3 0,-7 10 1,4 9-2,1 7 1,4 6 0,2 3 0,1 4-1,4-3 1,-3-3-1,-1-3 0,-2-6 1,-4-9 0,-2-8 0,-3-10 0,-3 0 0,-3-15 1,-3-5-1,-3-7 1,0-7 0,-3-7-2,-4-5 1,-1-1-1,-2-1 1,-3 4-1,2 3 0,-2 6-1,3 9-1,2 11-2,-1 3-3,9 12-8,0 0-26,0 15 0,5-5-2</inkml:trace>
  <inkml:trace contextRef="#ctx0" brushRef="#br0" timeOffset="963">637 1398 2,'-12'6'38,"12"-6"-1,0-9-9,4-6-8,13 5-6,-1-10-2,9 3-5,-1-6-2,9 2-1,-1 1-2,1 2-2,-1 5-2,-5 0-4,-1 10-3,-8-2-5,0 11-5,-18-6-3,7 14-4,-7-14-2,-10 21 3,-4-9 7</inkml:trace>
  <inkml:trace contextRef="#ctx0" brushRef="#br0" timeOffset="1158">856 1327 10,'-28'31'23,"17"-16"0,7 5 1,-5-2-4,9 10-2,0-3-3,7 9-5,-7-1-1,10 6-4,-3-2-1,3 0-2,-1-2-1,0-4-1,-2-3-1,-1-6-2,1-5-3,-7-17-5,10 16-17,-10-16-10,0 0-2,14-20 3</inkml:trace>
  <inkml:trace contextRef="#ctx0" brushRef="#br0" timeOffset="1451">1213 1209 2,'6'-11'38,"-6"11"1,0 0-2,0 11-21,-9 2-6,9 10-1,-9 2-4,9 10-1,-5 2-1,5 4-1,0-1 0,8 1 0,1-4-1,5-5 0,3-6 0,4-6 0,3-8-1,4-7 0,3-8 0,3-6-1,4-4-1,-3-9-3,5 1-3,-9-9-14,0 1-18,-3 0-1,-9 0-1</inkml:trace>
  <inkml:trace contextRef="#ctx0" brushRef="#br0" timeOffset="1775">1234 1237 24,'-31'0'39,"31"-9"-2,4-2-19,9-12-4,15 3-7,1-5 1,6 3-6,4 1-3,-1 1-7,2 9-3,-11 4-18,-4 4-8,-5 8-2</inkml:trace>
  <inkml:trace contextRef="#ctx0" brushRef="#br0" timeOffset="1970">1204 1390 4,'-29'38'36,"29"-38"0,13 7-14,6-19-8,11-5-7,5-6-5,4-8-12,9-2-14,5-2-6,-1-3-5</inkml:trace>
  <inkml:trace contextRef="#ctx0" brushRef="#br0" timeOffset="2117">1728 1052 14,'0'-10'27,"0"10"-2,-13 4-1,8 5-7,-5-1-2,10 9-2,-8 0-5,8 8 1,0 2-3,6 6-2,-1 2-1,1 3 0,1-1-2,-1 0 1,-1-4-1,-1-5 0,-4-4 0,0-6 0,0-7 0,0-11 0,0 0 0,-12-4 1,8-10-1,4-6 0,-3-7-1,3-6 0,0-7 1,6-6-2,1-4 1,4-2 1,3 0-2,2 2 1,4 7 0,0 4 0,3 10 0,1 6 0,-3 10 0,0 10-1,-6 6 1,-2 6 0,-4 7 0,-5 4 0,-4 4 0,-7 4 0,-6 0 0,-5 2-1,-4-1 1,-6 3 0,-2-4 0,-3-3 0,1-1-2,2-3 2,4-4 0,5-2 0,9-4 0,8-2 0,4-9 2,18 11-2,4-8 1,10 2-1,7-1 1,4 1 0,2-1-1,1 3 0,-1-1-1,-7 0-1,-1 3-3,-12-9-5,3 10-12,-12-7-18,-3-3-1,-4 0-3</inkml:trace>
  <inkml:trace contextRef="#ctx0" brushRef="#br0" timeOffset="2775">2180 981 10,'4'-15'37,"1"-2"0,-5 17-17,0 0-6,0 0-1,0 15-5,0-1 0,0 7-5,0 3 0,4 5-1,-4 0 0,7 2-1,-4-3 0,2-2-1,-5-3 1,3-5 0,-3-3-1,0-5 1,0-10-1,0 0 1,0 0-1,-12-8 1,9-4 0,0-5-1,0-5 1,0-2 0,3-5-1,-4-5 1,4-1-1,0-3 1,0-1 0,4 2 0,4 1 0,1 3 0,4 1 1,1 7 0,1 2 1,3 6-1,-2 4-1,-1 6 0,0 7 0,-2 6 0,-1 9 0,0 5 0,-2 6-1,0 8 1,2 3-1,-1 4 0,0 0 0,2 2-1,-2 0-1,-1-3-1,2 0-3,-6-10-2,4 3-3,-10-13-15,5-3-16,-5-6-1,0-11 2</inkml:trace>
  <inkml:trace contextRef="#ctx0" brushRef="#br0" timeOffset="3309">2308 1129 36,'-23'-15'37,"18"2"-7,5 13-9,5-24-7,7 10-2,1-7-6,6-1-3,5 1-8,-2-4-19,3 3-14,3 1-3,0-1 0</inkml:trace>
  <inkml:trace contextRef="#ctx0" brushRef="#br0" timeOffset="3534">2752 579 19,'-16'-4'41,"5"7"-4,-3 9-15,-3-5-6,5 12-4,-6 0-5,6 10-1,-3 0-1,7 8-1,0 1-1,4 5 0,4 2-1,4 2 2,4-5-2,5-2-1,6-5 1,5-7-1,5-7 0,7-10-1,3-8-1,0-10-4,8 0-12,-2-14-21,-3-6-5,-2-4-1</inkml:trace>
  <inkml:trace contextRef="#ctx0" brushRef="#br0" timeOffset="4151">2939 641 12,'-25'16'35,"25"-16"-5,-12 0-7,9-7-4,12-2-2,-1-9-4,13-1-4,3-6-2,8 0-2,1-2-1,4 2-2,0 1-2,-1 3-2,-2 7-3,-10 1-2,0 9-3,-15-2-3,4 8-2,-13-2-2,0 0 2,-15 11-1,5-2 6,-5-2 1,0 1 5,1 0 4,-1 0 7,6 1 2,-3-3 2,7 8 2,-3-1 1,8 11 1,-3-1-1,9 14-1,-6-1-5,9 11-1,-3 0-2,5 3-2,1-2-1,0-3-1,1-5-1,-1-8-1,1-7-2,-1-13-4,3 0-7,-15-12-25,16-10-1,-7-8-1</inkml:trace>
  <inkml:trace contextRef="#ctx0" brushRef="#br0" timeOffset="4827">3399 325 4,'0'0'9,"0"0"-3,0 0-2,0 0 0,-3 9-1,3-9 1,0 0-2,0 0 1,0 0-1,0 0 1,0 0 2,0 0 0,0 0 2,0 0-3,0 0 3,0 0 0,0 0 1,0 0 0,0 0 0,0 0 0,0 0-1,0 9 3,3 1-4,-3-10 0,3 24 1,-3-5-2,8 9-1,-2 2 0,4 9-1,-3 3 0,8 7-1,0 2-1,-1-2 0,0-1-1,0-4 1,0-5-3,-4-9-1,0-4-3,-10-13-9,0-13-25,11 5 0,-11-5-2</inkml:trace>
  <inkml:trace contextRef="#ctx0" brushRef="#br0" timeOffset="5278">3708 233 24,'0'0'39,"0"0"-3,-17 20-14,3-1-9,5 12-6,-6 5 1,5 10-4,-4 3 0,7 6-1,0-1-1,7 0-1,6-6 0,3-4 0,5-10 0,7-10-1,5-14 0,3-10 1,5-13-1,1-10 0,3-11 0,-2-7 1,-2-6-1,-6-1 0,-7-1 1,-10-1-1,-11 2 1,-15 8-1,-10 7 0,-9 10 1,-7 12-2,-6 11 0,3 9-1,-1 7-3,13 12-5,4-1-24,11 0-4,13-2-3,11-9 2</inkml:trace>
  <inkml:trace contextRef="#ctx0" brushRef="#br0" timeOffset="5753">4238 151 31,'-11'0'39,"11"0"-2,-10 0-16,10 11-9,0-1-1,0 10-4,-3 5-4,3 8 0,0 3 0,-3 4-2,3 2 0,0 0-1,3-2 1,-3-2-1,5-7 0,-5-4 0,4-6 0,-4-5 0,0-5 0,0-11 0,0 0 1,0 0-1,-6-12 1,3-3-1,-4-5 1,-1-5 0,-1-4-1,-2-6 1,-2-2-1,-1-3 1,2 2 0,2 0 0,1 2 1,3 3-1,2 5 0,4 7 0,6 3 0,2 7 0,2 5 0,4 6-1,1 7 1,3 4-1,4 7 0,0 2 0,3 8 1,0 0-1,3 1 0,2 2 0,1-2 0,-2-4 0,1-1 0,-3-4-1,-1-8 1,-3-3 0,-3-4 0,-4-5 1,-3-9-1,-2-1 1,-4-6 0,-2-4 0,-5-7 0,0-4 0,0-7 1,-8-3-1,-1-6 0,-2 2 0,-1 1 0,0 7 0,0 5 0,3 8-1,-1 7 1,3 6-1,7 11-1,-9 0-1,9 0-1,-5 10-6,10-1-27,-5 1-8,0 0 0,3 0-3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4:59:38.12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44 4,'16'-18'23,"0"11"-2,2-2 0,9 5-4,4-3-5,9 7 0,3 0-3,13 8 1,6 5-5,13 4 0,5 4-2,10 6 2,4 5-3,6 4 0,4 5 1,0 5-2,-3-1 0,-7 4 0,-4-2 0,-7 0-1,-11 1 1,-8-4 0,-10-6-1,-10-4 0,-8-3 0,-5-5 0,-7-5-1,-5-4 0,-4-4-2,-4-7-2,-1 3-5,-10-9-2,12 4-16,-12-4-9,0 0-3</inkml:trace>
  <inkml:trace contextRef="#ctx0" brushRef="#br0" timeOffset="586">1539 694 7,'0'0'21,"-4"9"-1,4-9-2,12 16-4,-5-5-1,9 4-3,0-1 0,9 7-2,1-4-1,6 5-2,0-4-2,4 2 0,0-5-2,2 0 1,-6-4-1,-2-3 3,-5-5-2,-5-3 0,-6-5 1,-4-4-1,-6-9 1,-4-2 0,0-12 0,-7-5-1,0-10 0,0-3 0,4-4-1,3 1 0,0 1-1,5 6 0,4 7-1,2 3-3,5 16-12,-1 0-23,-2 2-2,-3 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6:59.475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36 5 34,'-28'-6'39,"28"6"0,-9 0-17,9 0-8,0 0-5,9 15-1,11-2-2,4-1-2,10 7-1,2 0 1,8 4-2,1 2-1,4 3 0,0-2 0,-4 4 0,-6 0 0,-4 3 0,-8 2 0,-8 6-1,-10 5 1,-14 3-1,-11 2 0,-11 4 1,-9-1-2,-7 0 0,-4-5-3,-6-15-10,3-5-26,6-10-2,5-13-4,10-16 2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4:59:25.45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553 156 10,'-15'0'13,"5"4"0,-2 0-6,-3 3 2,0 2-3,-4 4 0,-1 1 0,-3 4-2,1 2-1,-1 2 1,-1 5-1,-1 2 0,0 3 0,0 3-1,1 3 0,0 2 0,-1 3 0,0 0 3,0 0-4,2 4 2,1 0 1,1-1-1,2 1-1,1 1 1,3 0 0,2-1 0,4 2 1,0-4-2,2 1 0,4 0-1,3 0 0,-3-1 0,3 1 1,6-1-1,-2 0 1,2 0-1,2-1 2,0-1-1,4 3 0,0-6-1,4 0 0,0 2 0,2-2 1,1 0-2,3 1 2,-2-3-2,0 0 1,1 0 0,0 2 0,-2-2 0,0-1 0,0-1 0,0 1-1,2-1 1,1 0-1,-3 2 1,1-2-1,0-1 0,-2 1 1,2 1-1,-2-1 1,-2 0-1,-1 0 1,1-1-1,-2 0 0,1-1 1,-2 1-1,0 1 1,-3 1 0,-1 0-1,0 1 1,-3 1 0,-2 1-1,-1 5 1,-3 0-1,0 3 0,-6 3 0,-1 2 0,0 4 1,-1 2 0,-1 2-1,-1 2 1,1 3-1,1 1 1,0 1 0,1 1 1,1 3-2,0 1 0,3 1 0,3 1-2,0-1 4,0-1-2,3 0 1,3-3-2,1 1 2,2-2-1,2-3 1,3-2-1,4 1 0,0-3 0,2-1 0,4-3 0,1-1-1,3-4 1,2 1 0,2-3-1,0-2 1,4 0-2,-1-1 4,4-1-2,0-3 0,1-2 0,2-2 0,1-3 0,2-4 0,3-1 1,4-1-1,0-3 1,1-2-1,3-2 0,0-3 0,0-2 1,1-2-2,-1-2 1,0-3-1,-3-1 1,3-1 1,-1-3-2,1 0 2,1-2-1,1 0 0,-2-5 0,-2 0 0,0 0 0,-1-8 0,0 2 1,-3-2-2,0-1 1,-2-3 0,2-1 0,0-4 0,0-1 0,0-1 0,-1-3 0,1-2 0,-3-1-1,0-3 2,-4-1-2,1-1 1,-2-2 0,-2-2 0,-1 0 0,-2-3 0,0-2 0,0 0 0,1-1 0,0 1-1,-2-1 2,1 1-2,0 0 2,0 0-2,1-1 2,1 3-1,-4 0 1,1 2-1,0 2 1,-3 1 0,2 2-1,-2 4 0,-1 3 1,1 1-1,-2 5-1,0 1 1,0 1 0,1 2 0,-2 4 0,2 0 0,-1 3 0,4 1 0,2 1 0,0 0 0,3 4 0,0-3 0,1 3 1,1 3-1,2-3 0,-1 4 0,2-4 0,0 4 0,1-4 0,2 3 1,2-3-1,3 3 0,-1-3 0,1 0 0,1 0 1,0 4-1,1-4 0,-1 0 0,-1 3 0,-1-3 0,0 0 0,-1 0 0,1 0 0,1 0 0,-3 0 0,4 0 0,0 0 0,-1 0 0,0 0 0,1-4 0,0 0 0,-1 0 0,0-5 0,0-1 0,2-2 0,-1-2 0,4 0 0,-2-3 0,1-1 0,1-2 0,-1-1 0,1 1-1,-2-2 1,0-2 0,-1 1 0,-1-4-1,-1 1 1,1-2 0,-1-1 0,-2-1 0,-2-2 0,0 0-1,-5-2 2,-1-1-2,-2-1 1,-2-2 0,-3 0 0,-3-1 0,-3 0 0,-1-2-1,-3 2 1,-2 0 0,-3-1 0,-4-1 0,-5 1-1,-1 1 1,-5 0-1,-3 0 1,-3-1 0,-3 1 0,-3 0-1,-2 0 1,-1-1 0,-1-1 0,-3-2 0,1 1 0,-4 0 0,1-1 0,-1 1 0,-1-3 1,-2 1-2,2 2 1,-3-1 0,0 1-2,-1-1 2,0 2-1,-4-4 2,0 5-2,-3 0 1,-1-2 0,-2 1 0,0 0 0,-2 3 0,0 1 0,1 2 0,-1 1 0,1 2 0,1-1 1,1 2-2,0 0 1,1 1 0,-1 0 0,2-1 0,0 1 0,1-1 0,2 0-1,0-1 1,2 0 0,1-2 1,2-2-1,1-2 0,0-3 0,0 1 0,0-1 1,1-1-1,-2-3 2,0 0-4,2 1 2,-2-1 0,0-1 0,0-1 0,-1 1-1,-2-1 1,0 4 0,-2 0 0,-1 0 0,-2 4 0,-2 2 0,-2 3 0,-2 4 1,-2 1-1,-2 3 0,-1 2 2,-2 3-2,-4 2-2,-4 2 4,-1 1-4,-3 3 4,-2 1-4,-1 3 4,0 2-4,-3 0 4,0 2-2,0 5 0,0-3 0,-1 3 0,0 0 0,-3 4 0,-1 0 1,2 2-2,-1 0 2,-1-2-2,0 1 2,2 1-1,0 1 0,0 0 0,-3 0 0,3 1 1,-3 0-1,2 0 0,1 0 0,1 0 1,-1-3-1,4-1 0,2-4 0,2 3 0,1-3 1,0-5-1,-1 0 0,1-1 0,2-3 0,0-3 0,1-1 0,-1 0 0,2-1-1,0-3 1,3 2-1,-1-3 1,0 1 0,1 2 0,-2-2 0,-1 0 0,0 0 0,-3 0-1,1-1 2,-1 0-2,-1 0 2,0-1-2,0 2 2,0-2-2,0 0 2,2 3-1,1-1 0,-2-1 0,-1 1 0,0-1 0,3 0 0,-2 1 0,1 0 0,1-2 0,1 2 0,0-2 0,2 3 1,0-1-1,1 2 0,2 0 0,-3 1 0,1 0 0,-3 1 0,3-1 0,-1 2 0,-2-2 0,1-1 0,-1 1 0,0-1 0,4-1 0,-3 0 0,1 2 0,3-1 0,-3 5 0,0 1 0,-2 4 0,-4 1 0,-2 4 0,-2 9 0,-4 4 0,-5 7-1,-4 3-1,-2 12-4,-9 0-10,-3 12-25,-4 10 0,-10 4-1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5:00:07.683"/>
    </inkml:context>
    <inkml:brush xml:id="br0">
      <inkml:brushProperty name="width" value="0.05292" units="cm"/>
      <inkml:brushProperty name="height" value="0.05292" units="cm"/>
      <inkml:brushProperty name="color" value="#00B0F0"/>
      <inkml:brushProperty name="fitToCurve" value="1"/>
    </inkml:brush>
  </inkml:definitions>
  <inkml:trace contextRef="#ctx0" brushRef="#br0">3928 293 7,'-19'0'9,"8"5"-2,-1 1 1,-2-2-1,-1 3-2,0 0 1,-1 4-1,1-3 2,0 3-3,-1-1 1,3 2-2,-3 0 0,1 2 1,0 0 0,-1 2-2,-2 0 0,2 2 1,-2 3-2,-1-2 1,1 3 0,-1 2 0,0-1 0,2 2 1,-2-2-1,4 3 0,-2-2 1,3 3-1,-2-1-1,3 1 1,0-1-1,-1 4 0,2-1 0,-1 2 2,0 0-2,3 1 1,-1-2-2,3 1 1,-1 0 1,3 0-1,0-3 0,0 1-1,-1-1 1,3 1-1,1-2 0,-1 1 0,4 0 0,-3-2 0,3 2 0,0 0 0,0 0 0,0 0 1,0-1-1,0 2 0,3 3 1,-3-2-1,0 2 1,5 2-1,-5-2 1,4 1-1,-4 1 1,3-1-1,-3-1 0,0-1 1,0 1 0,0 0-1,3-1 1,-3 1-1,0-1 1,4-1-1,1 1 1,-1-1-1,1 1 0,1-2 1,1 1-1,0-1 0,2 2 0,0-1 1,0 1-1,1 0 0,2-1 0,0 0 1,-2-1-1,3 0 0,-1-1 0,2-2 2,-2 2-2,2 0 0,-1 0 2,-1 0-2,3-2 0,-3 2 0,1-1 1,-1 1-1,0-2 0,-2 0 0,1 1 0,-1 0 0,0-2 0,2 0 0,-2-2 1,1 1-1,-1 0 0,0-2 0,-1-2 0,2 0 0,-1 1 0,0 3 1,1-2-1,0 0 0,0 1 0,-1-2 0,2 3 0,-2 0 1,1-2-1,0 1 2,1 1-1,-1 0-1,0 0 1,2 1-1,-2-1 1,1 0-2,-2 1 2,0-1-2,-1 2 1,0 0 0,1-2 0,-2-1 1,2 4-1,-1-2 0,1 0 0,1-1 0,-1-2 0,0 0 0,1 0 0,0 0 0,-1-3 0,0-2 1,-3 0-1,1-1 0,0 1 0,0-2 0,-2 1 0,1-1 0,-1 5 0,1 0 1,-2 0-1,4-2 1,-4 2-1,0-1 1,0 1-1,-1 0 0,0-4 1,1 0-2,-1-1 1,-1 1 0,1 1 0,1 0 0,-1 0 0,1 3 0,-2 1 0,3 1 0,-2 2 0,-1-1 0,0 2 0,0 0 0,-3 0 0,4-2 0,-4 1 0,3-1 0,-3 0 0,3 0 0,-3-2 0,0 2 0,0 0 1,0 0-1,-5 3 1,2-1-1,-1-1 1,-1 2-1,-3 0 1,2-1-1,-1 0 0,1-2 0,0-2 0,0 0 0,-1-1 0,2-3 0,0 2 0,0-1 0,-1-2 0,-1 1 0,2-1 0,-3 0 1,1-1-2,-3 1 2,3 0-2,-3-1 2,-1 0-1,1 1 0,0 0-1,1 0 2,-2 0-1,1 0 0,0 0 0,-1 0 0,1 0 0,-1 0 0,0 1 0,0-1 0,0 1 0,-1 1-1,-1 1 1,-1 1 0,2-2 0,-4 2 1,1 0-1,-1 0 0,1-2 0,-1 1 1,1-3-1,-1 0 0,0-1 0,2-1 0,0 0 0,0 0 0,1-1 0,-2 0 1,1-2-1,-1 0 0,0 0 0,-1-1 0,1 0 0,-2 0 0,0 0 0,-2-1 0,0 2 0,2-2 0,-2 2 0,1-3 0,-1 2 0,0 0 0,-1-1 0,0 1 0,1 0 0,-2 2 0,-1 0 0,0 0 0,1 1 0,-1 1 0,0-2 0,-2 1 1,-1 0-1,-1 0 0,1 0 0,-1-1 0,-2 1 0,0-1 1,0 0-1,0-3 0,0 2 0,0-2 0,-1-1 0,1 1 1,-1-3-1,1 0 0,-1 0 1,2-1-1,-1-1 0,3 0 1,-1 0-1,0 0 0,1-1 0,2 1 0,-1-2 0,-1-2 0,0 3 1,1-3-1,2 0 0,-1 0 0,0 0 0,1 0 0,1-4 0,1 4 0,2-4 0,-2 1 0,1 3 0,-1-4 0,1 4 0,-2-3 0,1 3 0,-2-3 0,-1 3 0,1-3 0,2 3 0,-1-4 0,0 4 0,1 0 0,0-2 0,1 2 0,1-3 0,-3 3 0,1 0 0,1-4 0,0 4 0,-2 0 0,1 0 0,-1 0 0,0 0 0,-2 0 1,0 0-1,0 0 0,-1 4 0,0-4 0,-1 0 0,0 0 1,1 0-1,0 0 0,-2 0 0,1 0 0,-2-4 0,1 1 0,-1 0 0,0 0 0,1-1 0,-1 0 0,1 0 0,1 1 0,1-1 0,0 0 0,1 1 0,1-1 0,1 0 0,0 1 0,0-2 0,-1 1 1,0 0-1,1 0 0,-1 0 0,2 1 0,-1 3 1,0-4-1,2 4 0,0-3 0,1 3 0,1 0 0,0 0 0,-1 3 0,-1-3 0,0 4 0,-1-1 0,-1 0 0,-2-3 0,2 6 0,-2-3 0,1 1 0,-1 2 0,0-1 0,1 0 0,0 2 0,0-2 0,0 3 0,-1 0 0,1 1-1,-1 2 1,1-1-1,-2 1 1,0 1-1,1 0 1,-1 0-1,0 0 1,1 2 1,-1-3-1,3 1 0,-1 2 0,2-1 0,-1 2 0,-1 1 0,1-1 0,1 2 0,-1 0 0,0 2 0,-1 0 0,3 2 0,-2 0 0,1 0 0,0 3 0,2 1 0,-1 1 0,3 0 0,0 1 0,0 0 0,2 2 0,1-2 1,1 0-2,3 0 2,0 1-1,1 0 1,0 4-1,2 0 0,1 1 1,1 3-2,1 0 2,3 4-1,0-1-1,0 0 1,0 1 0,3 3 0,2-1 0,1 0 0,0 1 0,1-1 1,1 0-1,2 1 0,0-4 0,2-1 0,0-1 0,3 0 0,1-2 1,0 1-1,2-3 0,0 1 0,2-2 0,2 1 2,1-2-2,0-1 0,-1 1 0,3-2 1,0-4-1,-1 1 0,-2 0 0,2 0 1,-1-3-1,0 0 0,0-2 0,2 0 0,-1 2 0,1-1-1,-1-2 1,1 0-1,1 0 1,1-1-2,0 0 2,2 0 0,2-1 0,0 0 0,3-1 0,2 1 0,-1-1 0,2-2 2,-1 2-2,0-4 0,0-1 0,-2-3 0,1-1 0,1-2 0,-2-1 0,0-5 0,-1 3 0,0-3 0,0-5 0,2 5-2,-1-4 2,0 0 0,1 1 2,1 0-2,2 0 0,1 3 0,-2-5 0,-2 2 0,-1 1 0,-1 2 0,-2-6 0,-3 3 0,2-1 0,-2 1-2,1-1 2,-2 0 0,1 0 0,1-2 0,1 1 0,0-2 0,-2 0 0,1-3 0,1 0 0,1 2-1,1-3 1,3 2 0,1 1 0,0-2 0,0 1 0,0 0 0,-2-1 0,0 0 0,-3-1 0,0-3 0,-2 1 0,0 0 0,1-2 0,-1 1 0,1-2 0,1 0 0,0-1 0,0 2 0,-1-1 1,-2-2-2,3 0 1,-2 0 0,1-1 0,0 0 0,0-2 0,-1-1 0,0 1 0,0 0 0,-2-3 0,1 0-1,-1 0 1,-3 0 0,1-1 0,0 0 0,-2-1 0,0 0 0,0 0-1,-1 1 1,-2 1 0,1-3 0,-1 1 0,-3-1 0,0 0 0,-2-1 0,1-1 0,-2 1 1,0 0-2,-2 1 1,-1 0 1,0-1-2,-2 0 1,-1 1 0,-1-2 0,0 0 0,-1-2 0,-2 0 0,-1-1 0,0 2 0,0 0 0,-3-1 0,4 0 0,-4 2 1,5 1-1,-2 1 0,1 0 0,1 0 0,-2-1 0,2 0 0,0 0 0,1 0 0,0 0 0,1 0 0,1 0 0,0-1 0,3 3 0,0 0 0,0 2 0,1 3 0,0-2 0,-1 5 0,1 0 0,2 2 0,-3 0 0,2 1-1,-1 1 1,0-1 0,0 1 0,0-1 0,1 2 0,-1-2 0,1 0 0,0 1 0,-1 1 0,2-2 0,-2 0 0,2 1 0,1-1 0,0 1 1,-2 0-2,2-1 2,-1 1-1,0-2 0,1 1 0,-3 2 1,2-2-2,-2 1 1,1-1 0,1 0 0,-2-1 0,2 1 0,-2-2 0,1 1 0,1-1 0,-1-1 0,0-1 0,1 2 0,0-2 0,0 3 0,-1 1 0,2-1 0,-4 2 0,0-1 0,0 2 0,-1-1 0,0 1 0,0-3 0,0 0 0,-1 0 0,2 0 0,0-1 0,0 1 0,-1-2 0,2 0 0,0-1 0,-2 0 0,2 1 0,0-3 0,0-1 0,-1 1 1,0 1-2,-2-1 2,0 1-1,-1-3 0,0 3 0,-1 1 0,0 0 0,-1 0 0,-1-1 0,1 0 0,-2 1 0,1-2 0,-1 0 0,0 2 0,-1-2 0,0 1 0,0-1 0,-3 0 0,6 0 0,-6 0 0,5 2 0,-5-1 0,4 2 0,-4-2 0,3 0 0,-3 2 0,3-2 0,-3 1 0,4-4 0,-4 0 0,3 0 0,-3 1 0,3 0 0,-3 0-1,0 1 1,0-2-1,0 5 1,0-1-1,0-1 1,0 0 0,0-2 0,0-1 0,3 0 0,0 0 0,2-1 0,1 0 0,-2-2 0,1 1 0,0 0 0,0 0 0,-1-1 0,-1 3 0,2-2 0,-2 0 0,1 2 0,0 0 0,1 1 1,2 0-1,0-3 0,1 2 0,1-2 0,-2 1 0,3-1 0,-1 1-1,0-1 0,2 1 2,-1 1-2,2 1 1,0-1 0,1 1 1,3 0-1,0-2 0,2 1 0,1 2 0,2 1 1,1-2-1,-1 2 0,3-1 1,1 1-1,1 1 1,-1 2-1,0-2 1,1 2-1,0 0 0,-1 3 0,0-1 2,2 2-2,-4 0 0,2 1 0,1 0 0,-1 1 1,1-1-2,0 1 3,2 1-3,1-2 2,0 3-1,2 0 1,0-1-1,1-2 0,1 0 0,2 1 0,1 0 0,1-1-1,1-1 2,0 0-2,2-1 1,-3 2 0,4-2 0,-2 1 0,1-2 0,-1 0 1,0 0-1,1-2 0,0-1 0,1 0 1,-2-1-1,2-2 0,-3 2 0,2-3 0,-1-1 0,-2-2 0,0-2 1,-2 0-1,-1-2 0,-2-2 0,1-2 1,-1-1 0,-2 1-1,1-4 1,-5 1-1,1-1 0,-1-1 0,-2-2 0,0-5 0,-3 0-1,2-3 1,-1-1-1,1-1 1,0-3 0,-2-1 0,-1-1 0,0 2 0,-1-1 0,-3 1-1,-1 0 1,-2-1 0,0 0 0,-2 1-1,-1 0 1,-3 0 0,-2 0 0,-2 1 0,-3 0 1,0 0-1,-4 1 1,-1-1-1,-2 1 1,-2-2-1,-1 0 1,-2 0-1,-3-1-1,-3 2 2,0-1-1,-5 1 0,-1 1 0,0 2 0,-4 2 0,-2 1 0,-1 3 1,-2 2-1,-2 1 0,0 2 0,-3 0-1,-2 1 1,-2 4 0,-2 0 0,-1 2 0,-2 2 0,1 1 0,-2 2 0,1 1 0,0 2 0,1 2 0,-1 1 1,1 0-2,-1 2 2,2 0-1,-2 2 0,0 1 0,-3 3 0,2 1 0,0 0 0,-2 3 0,1 0 0,1 4 0,0 4 0,2 0 0,0 0 0,1 0 0,2 7 0,0-3 0,-1 0 0,0 0 0,-2 0 0,-1-4 0,3 5 0,0-5 0,-2 0 0,-1 4 0,2-4 0,-2 5 0,-2-1-1,3 3 1,-2 3 0,-1 3 0,0 2 0,-3 3 0,-2 3 0,-4-1 0,-1 3 0,-6 0 0,-4 1-1,-5-2 1,-2 3-1,-3 0 0,-4 4-2,-1 3-2,4 14-6,-8 5-21,5 13-9,2 11-3,-1 8 1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5:00:54.661"/>
    </inkml:context>
    <inkml:brush xml:id="br0">
      <inkml:brushProperty name="width" value="0.05292" units="cm"/>
      <inkml:brushProperty name="height" value="0.05292" units="cm"/>
      <inkml:brushProperty name="color" value="#00B0F0"/>
      <inkml:brushProperty name="fitToCurve" value="1"/>
    </inkml:brush>
  </inkml:definitions>
  <inkml:trace contextRef="#ctx0" brushRef="#br0">435 5 18,'-8'-9'24,"8"9"-3,-9 0-5,9 0-4,-16 4-3,7 7 0,-7 2-4,0 8 0,-5 3 1,2 8-1,-5 7-1,1 6-1,-1 4 0,-1 6 0,1 2 1,1-2-2,2 0 0,0-2-1,3-6 0,4-6-1,2-8 0,4-7 0,4-8-2,1-8-2,3-10-6,0 0-10,9-4-17,-9 4-1,11-22-2</inkml:trace>
  <inkml:trace contextRef="#ctx0" brushRef="#br0" timeOffset="391">30 294 12,'5'-23'32,"0"13"-8,-5 10-7,0 11-5,0 3-2,-3 11-3,-3 4-2,2 10 1,-3 3-1,1 6-2,0-1-1,3 0 0,0-5 0,3-5-1,0-6 1,7-7 1,1-11 0,5-6 0,5-7-1,4-9 0,5-6 0,5-1 0,3-5 0,5 1-1,-1 1-1,2 4 1,-4 2-1,-5 5 1,-5 5-1,-4 3-1,-6 5-1,-17-5-2,15 16-6,-15-5-28,0-11-1,-5 13-3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5:00:55.902"/>
    </inkml:context>
    <inkml:brush xml:id="br0">
      <inkml:brushProperty name="width" value="0.05292" units="cm"/>
      <inkml:brushProperty name="height" value="0.05292" units="cm"/>
      <inkml:brushProperty name="color" value="#00B0F0"/>
      <inkml:brushProperty name="fitToCurve" value="1"/>
    </inkml:brush>
  </inkml:definitions>
  <inkml:trace contextRef="#ctx0" brushRef="#br0">187 93 10,'9'-7'25,"0"-7"-6,-9 14-2,0-14-4,0 14-3,0 0-3,-13-7 1,-1 7-3,0 0-2,-3 3 1,-4 4 0,-1-1 0,3 2-2,-3 1-1,3 3 1,4-1-1,1 0 0,6 3-1,3-3 1,5 3 0,0-1-1,5-2 1,4 2 1,4-3-1,4 2 2,1-1 0,6 2-1,4-1 0,1 2 0,0 0 0,0 2-1,-3 0 0,-2 1 0,-5-2 0,-3 2 0,-7-3 0,-4 1 0,-5 0 0,-9 1 0,-4-4 1,-5 1-1,-6-4 0,-2 0-1,-7-3 1,1-2-1,-3-4 0,4 0 0,4-3-1,3-3-1,7 0-3,2-3-3,15 9-12,0-19-19,10 6 0,2-1-3</inkml:trace>
  <inkml:trace contextRef="#ctx0" brushRef="#br0" timeOffset="736">380 104 26,'-9'8'27,"9"-8"-1,0 0-6,6-9-3,9 6-3,0-5-4,11 4-1,1-4-3,8 4-1,0-3-3,2 3 0,2 0-3,-5 1-2,-2 3-3,-8 0-6,0 6-11,-11-1-15,-13-5-2,9 8 1</inkml:trace>
  <inkml:trace contextRef="#ctx0" brushRef="#br0" timeOffset="978">564 108 17,'-20'17'37,"12"-6"-8,5 7-7,-3 0-6,6 9-3,-4 0-6,4 7 1,0 0-5,0-1-1,-3-1-4,3-6-2,0 1-9,0-8-19,3-6-5,-3-13-3</inkml:trace>
  <inkml:trace contextRef="#ctx0" brushRef="#br0" timeOffset="1286">885 63 27,'-27'19'25,"14"-5"-6,-2 3-4,0 7-3,-1 1-4,3 4-2,1 3-2,5 0-1,1-2 0,6 1 0,6-3 0,4-4-2,3-2 0,5-7 0,1-6 0,5-2 1,-1-7 0,2-3-1,-1-6 2,1-1-1,-7-6 3,1 1-2,-8-4 0,-4 1-2,-7-4 1,-5 0 0,-7-2-1,-5 0-1,-5 1 0,-3 2-3,0 8-4,-5 1-21,5 8-9,3 4-3,1 6 0</inkml:trace>
  <inkml:trace contextRef="#ctx0" brushRef="#br0" timeOffset="2391">1229 130 14,'0'0'23,"0"0"-3,0 0-6,0 0-5,0 0-1,4 9-1,-4 5-3,0 5 1,0 7-2,0 0 1,0 8 0,-3-4-1,3 2 1,0-4-1,-3-1 0,0-5-1,3-5-1,-6-3 1,3-5 0,3-9 0,0 0 0,-9 4 0,9-4 0,-4-14 2,4 2-2,0-3-1,0-4 0,5-8 0,2-2 0,2-4-1,2-6 0,3 2 1,4-1-1,4 3 0,0 1 0,3 6 0,-2 5 0,-1 7 1,-2 6-1,-3 3 0,-3 7 0,-14 0 0,11 10 0,-11 1 0,-7 4 1,-5 4-1,-4 3 0,-3 1 1,-3 1-1,-5-1 0,2-2 0,0-2 0,3-4 0,4-2 0,5-5 0,4-1 0,9-7-1,-3 12 1,3-12 0,17 14 0,-3-6 0,4 4 0,4 0 1,4 0-1,1 3 0,3-2 0,-1 1 0,-1 0 0,-3-1 0,-1 0 0,-2-1 0,-6 0 0,-3-3-1,-3-1-1,-10-8-3,11 13-5,-11-13-16,0 0-12,-10 0 0,10 0 1</inkml:trace>
  <inkml:trace contextRef="#ctx0" brushRef="#br0" timeOffset="3151">1670 105 14,'0'-9'34,"6"-1"2,-6 10-20,0 0-3,-6 21-4,6 0-2,-8 5-5,5 4 1,-4 5-2,4 1 1,-4-3-2,4-1 1,-1-9 0,4-2 0,-4-7-1,4-4 1,0-10-1,0 0 1,0 0 0,0-14-1,3 1 2,0-5-2,2-4 2,-2-3-2,1-7 1,-1-1-1,3-1 0,-1-1 1,2 2 0,2 1-1,-1 6 1,3 5 0,-1 7 0,3 6 0,-1 8 0,1 4 0,-1 4 0,0 8-1,1 4 1,-1 7-1,1 4 0,-1 4 1,0 1-1,0 1 0,0 1-1,-1-2 0,-2-4-2,-1-6-3,-1 1-5,-7-10-8,3-3-18,-3 0-2,0-14 1</inkml:trace>
  <inkml:trace contextRef="#ctx0" brushRef="#br0" timeOffset="3669">1670 240 34,'3'-20'35,"4"10"-13,11 4-7,0-4-3,7 2-3,3 0-9,1-1-8,8 5-13,0 1-13,-3-5-3</inkml:trace>
  <inkml:trace contextRef="#ctx0" brushRef="#br0" timeOffset="3850">2136 27 22,'0'-16'30,"0"16"-5,0 0-3,-17-7-6,13 17-2,-6-4-5,3 9-2,-5-2-1,3 8-3,-3 2 0,3 4-1,-1 3-1,3 2 0,4 1-1,3-1 1,0 0-1,6-3 0,3-5 0,2-5 0,3-3 0,1-6-1,-1-5 1,1-1-1,-2-4 1,-3-4 0,-10 4-1,12-14 1,-9 4 0,-3-2 0,0-1-1,-3-2 1,3 1 1,0 0-1,0 3 0,0 2 0,0 9 1,0 0 0,15 0 0,-6 10 0,0 6 1,1 5-1,-3 2 1,2 6-1,-1 1 1,-1 2-1,-2-1-1,-1-3-1,0-1-2,-4-8-4,6 3-11,-6-11-21,0-11-1,0 0-4</inkml:trace>
  <inkml:trace contextRef="#ctx0" brushRef="#br0" timeOffset="4391">2378 117 23,'-10'-8'39,"-1"8"-3,11 0-16,-8 10-4,8 4-5,-6-1-3,6 8-3,0 2-1,4 6-1,1 1 0,3 2 0,1-1-2,5 0 1,0-3-1,6-2 0,0-5-1,4-4 0,3-6 0,0-4 0,2-7-2,-2 0-1,3-7-3,-6-8-4,5 5-13,-8-7-17,-5-2-3,-5 0 2</inkml:trace>
  <inkml:trace contextRef="#ctx0" brushRef="#br0" timeOffset="4745">2331 81 1,'0'-10'38,"0"10"-1,18-20-8,1 15-7,-1-7-8,10 6-2,-3-5-5,4 6-3,1-1-3,-2 2-3,0 4-4,-9 0-8,2 0-23,-8 10-1,-13-10-4</inkml:trace>
  <inkml:trace contextRef="#ctx0" brushRef="#br0" timeOffset="5001">2353 288 27,'0'0'41,"13"7"-2,2-15-14,9 4-7,-1-8-7,10 4-3,1-6-4,4 3-3,1 3-5,-9-5-17,-2 6-19,-4 7-1,-11 0-3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5:01:19.889"/>
    </inkml:context>
    <inkml:brush xml:id="br0">
      <inkml:brushProperty name="width" value="0.05292" units="cm"/>
      <inkml:brushProperty name="height" value="0.05292" units="cm"/>
      <inkml:brushProperty name="color" value="#CCC1DA"/>
      <inkml:brushProperty name="fitToCurve" value="1"/>
    </inkml:brush>
  </inkml:definitions>
  <inkml:trace contextRef="#ctx0" brushRef="#br0">1606 230 6,'-33'19'9,"16"-8"0,-1-1 1,1 3-3,-2-2 1,2 3 0,-1-1-2,2 2 0,0-1-1,2 3 0,-1 1 0,2 0-1,1 1 0,3 4-1,-2-3 0,2 4 0,0-2 0,1 2-1,1-1 2,0 3-3,0-1 1,1 1-1,-2 2 0,1 0 0,-1 5 0,-1 0 0,-1 2 0,1 1 1,-2 0-1,2 2 2,-2-1-1,3 0-1,-1 1 1,0 1-1,-1-2 1,1 0-1,-2-1 0,1 1 0,-2-1 1,2 1-2,-1-3 1,1 1 0,0-1-1,0 0 1,1 1 0,3 0-1,-4 0 1,3 0-1,-1-3 2,-1 0-2,0 0 2,-1-2-2,-1 0 0,-2 0 1,1-2-1,-1-1 0,-2-1 0,2 1 0,-2-2 0,1 0 0,-1-1 1,1 0-1,0 0 0,0 0 0,-1 0 0,0 1 1,0-1-1,-3 0 0,1-1 0,0 0 0,-1 0 1,-2 0-1,-1-2 0,0 0 1,0 0-1,0 0 0,-2-1 1,2 0-1,-2 0 1,0-1 0,0 1-1,2-1 0,-2 2 1,1 1-1,1-1 0,-1 2 0,-1-1 0,-1 3 0,1 0 0,0 2 0,-2 0 1,0 1-1,0 3 0,1 0 1,0 3-1,3 2 0,-1 1 1,0 2-1,0 1 1,4 1 0,1-1-1,2 1 1,0 3 0,3-1-1,2 2 1,1 0-1,3 4 1,-1 1-1,2 1 0,1 3 0,0 0 0,4 1 1,0-1-1,0 2 0,0-2 1,6 0-2,-1-2 2,3-1-1,-1 1 0,4-1 0,2 1 1,2 1-2,1 0 1,3-2 1,0 2-1,3-3 1,2 1-1,1-2 0,0-2 0,3-2 0,0 0 1,3-3-1,0 0 1,4 1-1,1-5 0,0 1 0,2 0 1,0-2-1,1 0 0,2-3 1,-1-2-1,-1-1 0,1 0 0,2-5 1,-2-2-1,4-1 0,-2-2 0,3-4 1,3-1-1,0-1 0,3-4 1,0-3-1,2-2 0,2-3 0,1-3 0,1 0 0,2-4 1,2-1-1,4-2 0,1-1 0,2-2 0,1-1 0,-2-3 0,1-1-1,0-4 2,-3-1-2,-1-5 1,-1-2 0,0-3 0,0-1 0,1-4 0,-4-1 0,1 0 0,-2 0 0,1 1 0,-5 1 0,0-2 1,-3 3-1,0-1 0,-3 0 0,-2 0 0,-2 0 0,-3-3 0,-1-2 0,-3-2 0,-2-4 0,-5 2 0,-4-3 0,-3-1 0,-3-1 0,-7-1 0,-3 2 0,-3-2 0,-5 3 1,-3-1-2,0 4 2,-8-3-1,-1 0 0,-1-2 0,-5 0 0,-1-1 0,-2-1 0,-2-3 0,0-1 0,0-2 0,-4 1 0,1 2 0,-1-1 0,0 3 0,-1 3-1,2 2 1,-4 3 0,2 1 0,1 4-1,1 0 1,2-2 0,2 1 0,3-1 0,3-1 0,2-1 0,4-4 0,7 0 1,0-1-1,4 0 1,4 3-2,1 1 2,2 0-2,4 3 2,1 3-1,1-1-1,2 4 1,0-1 0,4 1 0,1-1 0,2 2 0,3-1 0,3 2 0,2 1 0,2 0 0,2 1 0,0 1 0,1 1 0,2 1 1,2 4 1,-2-1-2,0 3 1,1 1-1,1 1 1,1 3-1,0 2 1,3-1-1,-1 3 0,1-1 0,0 3-1,1 1 1,-3 0 0,3-1 1,-1 1-1,-1 0 0,-2-1 0,0 0 1,-1-1-1,1 2 0,0-1 1,-2 0-1,1 1-1,-1 1 1,0-2 0,-2 2 0,0 0 0,-2 2 0,-2-1 0,-2 0-1,-3-1 1,2-1 1,-1 0-1,0-1 1,-1-3-1,0-2 1,0-3-1,3-1 1,0-1-1,-2-1 0,3 1 0,0-2 0,0 1-1,0 0 1,1-3 0,-4 1-1,-2-1 2,-5 0-2,-1 1 1,-3-3 0,-3 0 0,-2 1 0,-4-2 0,-3 0 0,-2-2 0,-3-1 1,-4-1-1,0-1 0,-4 0 0,-3 0 0,-2 0 0,-2 1 1,-1 2-1,-2 1 0,-2 0 0,0 1 1,-2 2-1,-1-3 0,-3 3 0,0-2 0,-3 2 0,-2-1 0,-1 0 0,-3-1 0,-1 0 0,-1 2 0,-2-1 0,-4-1 0,0-1-1,-1 2 1,-2-1-1,1 0 1,-2 2-1,0 1 1,-2 0-1,0 3 2,-3 1-1,-2 0 0,-1 4 1,-2 0-1,-3 2 0,-2 3 0,-1 1-1,3 3 1,-2 2 0,-1 2 0,1 3-1,-1 0 1,2 0 0,1 0 1,0 3-1,3 0 0,1 1 0,4 0 0,-1 0 0,5 0 0,-1 2 0,1-2-1,0 1 1,-2 0 0,3 1 0,-1-1 0,0 3 1,1 0-1,-1-1 0,3 2 0,2-2 0,1-2 0,0 1 1,2-2-1,-1 0 0,2-4 0,-1 3 0,1-3 0,-1 0 0,0 0 0,-2 0-1,0 0 1,-2 0 1,-2 0-1,1 0 0,-2 0 0,0 0 0,1 0 0,-3 0 0,2 0 0,-1 7 0,0-2 0,0 1-1,-2 3 1,0 2 0,-1 2 0,0 1 0,1 1 0,-1 1 0,2 0 0,0 2 0,3 1 0,1 3 0,4 3 0,2 6-1,5 8 0,4 7-2,12 16-8,4 8-26,14 6-5,9 6-4,9-1 3</inkml:trace>
  <inkml:trace contextRef="#ctx0" brushRef="#br0" timeOffset="6469">1293 6456 24,'-27'-22'23,"12"2"-2,2 1-5,-4-12-3,6 0-1,-4-15-3,8-1 2,-2-15-4,9-3-2,-6-12 2,12-4-2,3-11-2,7-2 0,4-3-1,7 2 0,4 2 0,4 7-1,1 7-1,1 8 0,-1 12-1,-3 9 1,-4 13 0,-4 9-1,-6 10 1,-5 5-2,-2 10 0,-12 3-3,11 15-1,-16-5-7,5 10-13,0-2-13,-6 0-1</inkml:trace>
  <inkml:trace contextRef="#ctx0" brushRef="#br0" timeOffset="7064">1200 5343 12,'0'0'19,"-12"9"-3,12-9 0,0 0-4,0 0-1,0 0-2,8-18 0,3 10-1,0-7-1,8-1 3,0-7-4,9 2 0,2-10 2,6 5-3,0-5-2,1 3 0,-2 0-1,-1 6 0,-5 2-1,-3 6 0,-7 5-1,-4 9 1,-5 0-1,-1 15 1,-5 5 0,1 5 0,-1 7 0,0 6-1,2 3 1,0 5-1,3-2-2,-1-7-5,8 5-16,-2-8-18,1-6 2,4-4-5</inkml:trace>
  <inkml:trace contextRef="#ctx0" brushRef="#br0" timeOffset="8094">1787 6559 17,'0'-28'35,"-4"10"-14,4 3-3,-5-4-6,5 3-1,-9-3-1,4 5-2,-7-2-3,1 7 0,-5-1 0,-1 7-2,-4 3-1,-3 5-1,0 4 1,0 6-2,-2 2 2,1 3-2,2 2 1,3 2 0,4-2 0,5 0-1,4 1 1,7-1 0,0-1-1,10 1 1,4-2 0,5 2 0,3-1 0,5 3 1,-2 0-1,3 0 0,-3-2-1,-3 1 1,-5 0 0,-6-1-1,-7-2 1,-7-1 0,-7-2-1,-9-1 0,-6-2 1,-4-1-1,-6-3 0,-4-1 1,-5-3-1,2-3-1,1-3 1,3 0-2,4 0-1,0-6-3,13 6-6,0-9-21,11 4-7,10 5-2</inkml:trace>
  <inkml:trace contextRef="#ctx0" brushRef="#br0" timeOffset="8770">1976 6540 26,'15'-3'34,"-2"-12"-17,-4 15-2,-9 0-4,0 0-1,0 0-1,0 0 0,0 0-3,0 16 0,-6-4 0,1 6-2,-5 1-1,3 8 0,-4 1-1,3 5 0,-1 0-1,1 4 1,2-1-1,1 1 0,2-3 0,3-2 0,0-4 0,4-4-1,2-4 1,2-4-1,3-6 0,1-4 1,4-3-1,3-3 0,2-3 0,1-3 0,2-1-1,-2-4-2,3 3-1,-3-6-3,0 6-4,-7-7-17,0 2-11,-3 1-2,-5-4 2</inkml:trace>
  <inkml:trace contextRef="#ctx0" brushRef="#br0" timeOffset="9221">2026 6573 24,'-18'5'38,"18"-5"-2,0-10-18,5-4-6,11 2-3,2-4-3,6 2 1,1-1-3,5 3-2,1 3-2,0 3-3,0 6-5,-7 0-9,1 3-20,-4 6-2,-11 1-1</inkml:trace>
  <inkml:trace contextRef="#ctx0" brushRef="#br0" timeOffset="9432">2061 6706 12,'-58'25'36,"38"-18"2,8-2-17,1-8-6,11 3-4,9-14-6,7 3-3,6 0-3,4-3-5,8 3-21,4-1-8,0-2-3</inkml:trace>
  <inkml:trace contextRef="#ctx0" brushRef="#br0" timeOffset="9703">2622 6550 12,'-18'-10'36,"10"1"-8,8 9-7,-16-13-4,16 13-2,-15-7-5,15 7 0,-19 4-4,7 6-2,-6 2-1,-3 6-1,-5 7 0,-1 5 0,-2 7 0,-2 3 0,1 4-1,5 2 1,3 0-1,9-4 1,6-3 0,11-5-1,8-6-1,8-10-3,11-5-1,2-13-5,13 0-14,-4-5-18,3-8 0,-3-7-3</inkml:trace>
  <inkml:trace contextRef="#ctx0" brushRef="#br0" timeOffset="10048">2752 6659 28,'-12'-3'34,"12"3"-20,0 0-2,-12-9-1,12 9-1,0 0-2,0 0 3,0 0-4,6 16-1,-6-7 0,0 8-1,0 2-2,0 8 1,0 1-2,0 2 0,0 2 0,3 0 0,1 1-2,4-6 1,0-3 0,3-5-1,2-6 0,1-4 1,2-9-1,0 0 0,0-12 0,1 0 0,1-5 0,-1-3 0,-2-4 1,-1-4-1,0-1 0,-3-3 0,-2-2 0,-1 0 0,-3 2 0,-2 5 1,-3 3-1,3 5 1,-3 4 0,0 15 0,0 0 0,-3 10-1,3 8 1,0 6-1,-3 9 1,3 8-1,-3 5 0,3 4-1,0 8-2,0-6-5,8 5-9,-2-10-25,3-8 0,0-11-1</inkml:trace>
  <inkml:trace contextRef="#ctx0" brushRef="#br0" timeOffset="10658">3365 6685 1,'-21'-6'35,"9"2"-10,12 4-6,0 0-2,-12 6-3,12 9-4,-3 3-1,3 11-4,-4 2-1,4 7-1,-7 2 2,2 2-3,-3-2 0,-1-1 0,-2-7 0,0-4 0,0-7-1,1-4 1,0-9-1,10-8 0,-14 0 0,11-9 0,3-7-1,0-4 1,3-5-1,2-7 0,3-7 1,1-3-1,4-5 0,3-2 0,5 1 0,4 2 1,3 3-1,2 6 1,2 8-1,0 7 1,-1 10-1,-1 8 1,-5 9-1,-4 6 0,-7 7 0,-5 5 0,-9 4 0,-4 4 0,-9 2 0,-7 0 1,-5 1-2,-6-2 1,-3-3 0,-1-4 0,1-4-1,1-4 1,2-5 0,4-5 0,4-3 0,7-4 0,3 0 0,13 0 0,0 0 1,0 0-1,4-12 1,10 15 0,3 2 0,7 4 0,1 3 0,5 6 0,0 3 0,2 4 0,-1 0 1,-1 1-2,-2-1 1,-4-3-2,-2-3-2,-5-7-4,3 0-11,-7-9-22,-2-6-2,-2-8-2</inkml:trace>
  <inkml:trace contextRef="#ctx0" brushRef="#br0" timeOffset="11402">3884 6643 22,'0'0'40,"0"0"-3,0 0-18,0 0-4,-6 10-3,1 3-3,5 12-3,-6 5-1,2 8-2,-3 7 0,-1 4-1,-4 3 0,1 1-1,-3 0 0,2-5-2,1-3 0,-1-10-4,6-1-4,-4-13-24,10-9-9,0-12-1,0 0 0</inkml:trace>
  <inkml:trace contextRef="#ctx0" brushRef="#br0" timeOffset="11786">3962 6707 10,'-3'14'42,"20"-9"-1,1-11-15,7 6-8,0-7-3,12 4-4,1-7-4,7 4-2,0-3-2,1 3-1,0 1-1,-4 1-2,-4 4-2,-5 0 0,-4 4-4,-13-4-4,-1 5-18,-15-5-13,0 0-2,0 0 3</inkml:trace>
  <inkml:trace contextRef="#ctx0" brushRef="#br0" timeOffset="12049">4295 6697 19,'0'11'42,"-15"6"-3,8 1-15,-6-9-11,10 15 1,-7-1-5,5 11-1,-7 2-3,4 8-2,-4 6 1,1 3-3,-1-1 0,2-3-1,0-2 0,0-7-4,5-3-1,-2-16-9,7-6-28,0-15 1,11 0-1</inkml:trace>
  <inkml:trace contextRef="#ctx0" brushRef="#br0" timeOffset="12357">4584 6731 27,'0'0'42,"0"0"-2,0 0-16,14 14-10,-14-2-5,6 12-1,-6 0-3,9 7 0,0 1-2,3 2 1,1-2-2,0-3-1,1-6 0,3-8 0,1-6-2,1-9-1,0-5-4,-2-8 0,8-2-2,-5-9 0,8 1 0,-6-9-2,8 3 4,-9-4 0,5 4 5,-7 0 2,-3 2 3,-2 8 1,-8 0 1,-6 19 2,0-16-1,0 16 0,-11 9-2,3 6 1,-6 6-2,1 8 0,-3 5-1,-1 6 0,-2 7-1,1 6-1,-1 7 1,2 5 0,-1 3-1,6 5 0,-1 0 0,4-2 0,3-4 0,3-9-1,3-6 0,0-12 0,5-11-1,-5-14-3,0-15-4,0 0-26,0 0-11,0-28 1,-9-2-3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3854.94116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0-03-14T10:40:55.841"/>
    </inkml:context>
    <inkml:brush xml:id="br0">
      <inkml:brushProperty name="width" value="0.15875" units="cm"/>
      <inkml:brushProperty name="height" value="0.15875" units="cm"/>
      <inkml:brushProperty name="color" value="#FFFF00"/>
      <inkml:brushProperty name="fitToCurve" value="1"/>
    </inkml:brush>
  </inkml:definitions>
  <inkml:trace contextRef="#ctx0" brushRef="#br0">5736 4581 6857 0,'0'0'1576'0,"0"0"-688"16,0 0 145-16,0 0-281 0,-14-7-312 15,14 7-184-15,0 0-32 16,0 0 24-16,0 0-32 31,0 0 16-31,0 0-56 0,0 0-56 16,0 0-120-16,0 0-56 0,0 0-88 16,0 0 8-16,14 7 64 0,15 9 72 15,-2 6 8-15,14 7 64 16,0-3-16-1,1 7 0 1,6 0-8-16,1-5-48 0,-1 4 8 16,0-4 0-16,-6 6 72 15,-6-12-72-15,-2 0 64 0,-7-6-64 0,1 0 48 16,-13-11-48-16,-3 2-8 31,-5-7 0-31,-7 5 8 16,0-5 0-16,0 0 88 0,0 0-88 15,0 0 112-15,0 0-48 0,0 0 32 16,8-5-24-16,-1-23 48 16,7-27 96-16,-8-21-47 31,15-24-73-31,-1-10-96 0,9-24 0 16,-3-2-8-16,16-8-24 15,1 6-409-15,-2 6-71 0,8 22 64 16,-8 10 8-16,-14 24 24 15,1 14 176-15,-1 18 72 32,-5 12 16-32,-10 11 8 0,3-2-72 15,-1 6-120-15,-1 6-136 16,1-1-400-16,0 3-353 0,1 2-367 0,-10 7-1217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6:47.820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1062 685 13,'4'-9'15,"-4"9"-1,0 0-2,0 0-1,0 0-2,0 0 1,0 0-1,0 0-2,0 0 0,5 10 0,-5-10 0,0 17 0,0-7-2,0 3-1,0-3-1,0 1 2,0-11 0,-5 15-1,5-15 0,0 0 1,-13 0 0,13 0-1,-8-12 0,8 12 1,-5-20-2,5 7-1,0-2 0,0 2-1,7-1 0,-3 4-1,-4 10-1,15-9-2,-4 17-8,-8 3-16,2 12-15,-2 8 1,-3 4-2</inkml:trace>
  <inkml:trace contextRef="#ctx0" brushRef="#br0" timeOffset="496">1106 1124 4,'-3'12'36,"3"-12"-1,0 0-11,0 0-10,0 0 0,0 0-5,0 0 0,0 0-2,0 0-2,6-9-1,-6 9-1,0 0-1,0 0 0,0 0 0,0 0-1,0 0 0,0 0-1,0 0 1,0 11 0,0-11 0,0 13-1,0-13 1,0 13 0,0-13 0,-3 10 1,3-10-1,0 0-1,0 0-3,0 0-4,-13-9-13,13 9-20,-12-13 0,2 3-3</inkml:trace>
  <inkml:trace contextRef="#ctx0" brushRef="#br0" timeOffset="955">1713 628 12,'32'-18'36,"-20"14"2,-12 4-2,0 0-21,0 0-9,-12 19 1,3 10-2,-10 7 0,1 12-2,-7 9 0,0 10 0,-4 2-2,2 5 1,-2-1 0,7-6-1,1-8-1,5-7 1,5-15-1,4-8 1,2-10 0,5-19 1,0 0-2,0-19 1,7-6-1,0-10 0,0-4 1,2-12-2,4-10 1,0 0 0,3-4 1,1-1-1,4 1 0,0 2 0,2 8 0,-1 9 1,1 13-1,-2 11 0,0 13 0,-1 15 0,-5 15 0,-1 13 0,-1 12 0,-3 11 1,4 7-2,-2 7 1,-1 4 0,0 3-1,1-4-3,-2-7 1,1-4-3,-4-16-4,6-3-15,-7-14-15,-6-17-1,0-13 0</inkml:trace>
  <inkml:trace contextRef="#ctx0" brushRef="#br0" timeOffset="1489">1552 1014 22,'22'17'40,"3"-17"-3,11 0 1,10-3-27,3-8-8,6-3-7,3-2-21,2 0-10,-12-3-4,-1 5 1</inkml:trace>
  <inkml:trace contextRef="#ctx0" brushRef="#br0" timeOffset="1819">150 517 30,'30'-34'35,"7"7"-2,16-5-20,24 0-7,18-6 5,21 0-5,12-6 0,12 3-3,8 0 3,8 6-5,2-1 2,1 7-2,-4 3 1,-4 6 0,-10 5 0,-6 7 1,-11 3 0,-12 5-1,-17 5 1,-9 6-1,-16 3-1,-13 6 1,-11 6-1,-7 5 0,-9 9 1,-5 12-1,-5 16-1,-3 19 2,-5 20-2,-3 17 1,-4 17-1,-5 15 1,-3 11-1,-4 5 2,-3-2-2,-1-7-1,-2-11 0,0-14 1,1-20-2,-3-24-6,6-14-11,-1-24-22,-8-26 0,-3-19 0</inkml:trace>
  <inkml:trace contextRef="#ctx0" brushRef="#br0" timeOffset="2489">85 426 16,'13'-5'33,"-13"5"-10,11 0-5,-11 0-3,8 31-3,-8-3 0,0 17-5,-5 13-2,2 17 1,-5 17-4,1 18 0,-3 15-2,-1 9 2,1 5-2,1 3 0,0-4 0,2 1 0,1-8 1,1-13 0,2-14 0,3-11 0,0-16 1,6-11-1,2-12 0,2-16 0,5-13 0,6-9 0,8-8 0,8-8-2,11-13 2,15-2 1,12-4-2,19-3 2,15 0-2,16-1 1,11 1-1,10 6 2,11 0-1,3 3 0,2 0 1,-2 2 0,-8-1 1,-10 2-1,-9-2 0,-15 4-1,-17 3-1,-19-1-1,-16 6-3,-19-4-8,-9 4-24,-13 3-5,-10-3-2,-6 0 0</inkml:trace>
  <inkml:trace contextRef="#ctx0" brushRef="#br0" timeOffset="3580">1404 2278 38,'0'0'37,"0"0"2,0 0-20,13 19-7,-13-3-2,8 13-4,-5 4 0,4 14-3,-3 5 0,1 7-1,-2 6-2,0 0 0,1 0-3,-4-8-1,3 3-4,-3-12-3,0 0-7,0-10-14,-4-6-7,4 0-2</inkml:trace>
  <inkml:trace contextRef="#ctx0" brushRef="#br0" timeOffset="3842">1427 3363 26,'3'63'39,"0"-30"-3,-3 3-7,-8-5-17,8 7-1,-7-4-5,1 3-4,-5 0-3,-2-1-6,2 1-13,-2-2-19,-3-4-1,4 3 0</inkml:trace>
  <inkml:trace contextRef="#ctx0" brushRef="#br0" timeOffset="4039">1400 4219 3,'25'80'33,"-14"-39"1,-8 0-7,-3-4-15,6 6-4,-6-7 2,0 4-3,-3-5-2,0 3-1,-5 3 0,-1 2-3,-3 1-2,-3 0-1,2 2-1,-4-4-2,3 3-3,-3-8-8,7 0-6,-1-5-6,3-3 0,2 0-1</inkml:trace>
  <inkml:trace contextRef="#ctx0" brushRef="#br0" timeOffset="4272">1296 5402 40,'4'102'30,"0"-44"-6,-4-3-2,5 5-5,-5-5-9,0 3-1,-4-1-4,4 0 0,-7-6-3,0-6-4,4 0-8,-4-12-13,1-5-13,6 0 0,-7-6 1</inkml:trace>
  <inkml:trace contextRef="#ctx0" brushRef="#br0" timeOffset="4490">1308 6649 10,'5'102'37,"-5"-49"-1,-6-4-2,-2-4-23,3 1-8,-2-5-3,-2-4-3,4 3-10,-3-8-5,5-2-10,3 5-7,-3-2 1</inkml:trace>
  <inkml:trace contextRef="#ctx0" brushRef="#br0" timeOffset="4633">1278 7504 18,'10'152'38,"-4"-68"-3,-6 1-12,8 14-4,-8-55-7,0 5 3,0 2-5,0 5-5,0-3 0,-8 3-3,8 2 0,-4 3-2,-1-3 0,-2 1-9,7 0-18,-3-1-16,0-7 3,3-1-6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6:58.792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-5 416 24,'-9'2'33,"20"7"0,4-9-23,14 0-3,9 0-1,17 0 0,10-3 0,19 3 0,15-7-3,16 3 0,19-3 0,19 1 0,18-1 2,21-2-2,17-2 1,21-2-1,15-2 1,16-3-1,15 0 0,12-3 0,12-1-1,5-1 0,5 3-2,3-1 1,-1 0-1,-2 1 0,-7 0-1,-6 4 1,-17-1-1,-11 3 0,-20 3 1,-16 1 0,-22 3 1,-17 1 0,-23 1 0,-14 2 0,-20 1 2,-17 2-1,-19-3-1,-11 3 1,-18 0-1,-16 0 0,-15-3 0,-10 3 0,-13 0 0,-5 0 0,-13 0 0,0 0 0,0 0-1,-12-3 0,3 3 0,-3-3 0,1 3-1,-1 0 1,2 0-1,10 0 0,-14 0 0,14 0 0,0 0-2,0 0 0,0 0-1,-8-10-1,8 10-2,0-9-2,0 9-9,0-8-14,0-1-9,0 9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9T01:58:06.174"/>
    </inkml:context>
    <inkml:brush xml:id="br0">
      <inkml:brushProperty name="width" value="0.07938" units="cm"/>
      <inkml:brushProperty name="height" value="0.07938" units="cm"/>
      <inkml:brushProperty name="color" value="#FFFF00"/>
      <inkml:brushProperty name="fitToCurve" value="1"/>
    </inkml:brush>
  </inkml:definitions>
  <inkml:trace contextRef="#ctx0" brushRef="#br0">584 12 9,'0'-9'31,"4"-2"-2,-4 11-6,-19 7-4,-3 1-2,-2 17-7,-14 8 0,-2 17-4,-10 13-2,-1 19-1,-5 13-1,0 13-1,0 10 0,6 4-2,4-5 1,11-3-1,8-13 0,12-13 1,15-19-1,8-16 1,14-20-1,9-17 1,9-16 0,8-12 0,4-11 0,0-9 0,-2-6 1,-1-6-1,-6-2 0,-8-1 0,-5 6 1,-11 2-1,-9 4 1,-7 5-1,-7 5 1,-6 9 0,-2 4 0,0 7 0,-2 5 0,4 0 1,10 0-1,-10 15 0,10-4 0,7 4 0,4 4 0,2 5-1,4 4 1,0 4-1,0 2 0,0 3 0,-5-1 1,-1 1-1,-2-3 0,-3-6-1,1-1-1,-7-9-2,7 0-4,-7-18-6,0 0-25,10 5-1,-6-16-2</inkml:trace>
  <inkml:trace contextRef="#ctx0" brushRef="#br0" timeOffset="661">889 592 9,'4'21'40,"-4"-10"1,0 6-2,0 6-23,-6 0-5,3 13-2,-8 4-4,-1 11-2,-4 1-1,0 8-1,-2-2-1,-1-1 1,4-4-1,2-5 1,6-7-1,7-6 2,4-8-1,8-5-1,6-7 1,5-4-1,7-5 0,2-6 0,2 0-2,-1-11-6,4 0-15,-1-8-17,-5-5-1,2-3-1</inkml:trace>
  <inkml:trace contextRef="#ctx0" brushRef="#br0" timeOffset="985">1471 722 14,'19'-20'39,"-19"20"-1,0 0 0,-13 0-19,-2 14-14,-8 3-1,-2 7-1,-8 7-1,-4 6 0,0 9-2,2 5 1,4 1-1,6-1 1,9-4-1,8-5 0,14-8 1,12-8-1,10-14 1,12-12 0,5-8 1,7-9-1,-1-13 1,3-4 0,-5-6 2,-8-2-3,-10-5 1,-9-1-2,-11-1 0,-11 6-1,-8 8-1,-9 3-5,-3 12-6,-8 3-22,2 6-6,2 11-2,3 0 2</inkml:trace>
  <inkml:trace contextRef="#ctx0" brushRef="#br0" timeOffset="1398">1882 719 17,'15'15'40,"-15"-15"-1,3 17 0,-8-4-19,-2 1-15,4 8-2,-6 5 0,2 11-1,-5 4-1,-2 7-1,-2 0 1,2 1 0,-1-3 0,2-7-1,1-8 1,3-10 0,1-12-1,8-10 1,-4-11 0,8-10-1,4-10 1,4-8-1,5-9 1,6-4 1,3-7-2,6 0 1,3 2 0,3 4 0,-1 8 0,-2 8 0,-4 10 0,-4 14 0,-4 13-1,-6 11 1,-9 12-1,-8 8 1,0 8-1,-10 4 1,0 5-2,-5-1 1,2-4 0,1-4-1,5-7 1,7-7 0,3-5 0,10-6 0,6-7 0,6-1 0,5-3 0,2 1 0,2 1 0,-1 3 0,-4 2 0,-5 3 0,-8 4 0,-7 3 1,-12 2-1,-9 5 0,-11 0 0,-9 1 0,-12-3-1,-7-2 1,-7-1-2,-6-7-1,2-2-3,-3-13-4,11 3-16,3-12-15,6-7-1,12-5 0</inkml:trace>
  <inkml:trace contextRef="#ctx0" brushRef="#br0" timeOffset="2120">2758 726 22,'-29'36'35,"7"-23"0,3-2-12,-1 4-17,-1 2-2,2 6 1,-4 2-3,1 9 0,-1 1 0,1 5 0,0-1-1,5 1 1,0-6 0,7-4 2,0-7-2,10-9 1,0-14-1,0 0 1,17-10-1,0-11 0,3-9 0,6-4 0,3-8 0,4-6 0,1-6 0,4 0 1,-2-1-1,1 9 0,-5 3 1,-2 9-1,-5 9 0,-4 14-1,-5 11 0,-5 17 0,-6 11 0,-5 10 0,-3 6-1,-3 10 0,-1 6-1,-2-1-1,1 2-2,-2-9-5,6 4-8,-3-10-16,3-8-10,4-10 1</inkml:trace>
  <inkml:trace contextRef="#ctx0" brushRef="#br0" timeOffset="2578">2660 975 35,'-10'-17'37,"10"17"0,18-5-16,-2-7-14,8 1-4,8-2-10,2-1-27,-2-9-1,8 4-3</inkml:trace>
  <inkml:trace contextRef="#ctx0" brushRef="#br0" timeOffset="3361">3326 572 20,'28'-19'41,"-15"13"-2,-13 6-8,11-8-15,-11 8-6,0 0-2,3 17-3,-16 2-3,-1 7 1,-6 8-2,-4 10 0,-4 6-1,-3 3 1,1 6 1,2-3-2,3-5 1,4-3 0,5-9 0,9-6-1,7-9 2,7-5-1,8-12 0,10-7 1,9 0 0,9-8-1,6-3 1,4 0-1,0 1 0,3 1-1,-4 3 0,-5 6-1,-3 4-2,-8 1-3,1 11-19,-8-2-18,-9 1 0,-6 2-1</inkml:trace>
</inkml:ink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2.png>
</file>

<file path=ppt/media/image3.jpg>
</file>

<file path=ppt/media/image4.png>
</file>

<file path=ppt/media/image5.tmp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B91196-BA53-4EAE-92C8-2E5052E1EF6F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944BD-AC3A-438C-B829-BD02FC80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37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5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3885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728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616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67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7491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35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2062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6EB652-23D2-4CBA-AD96-C7F0B6B149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68034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D944BD-AC3A-438C-B829-BD02FC8024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7666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8AE8C-1781-4E7D-817F-146B3A31777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818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601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8AE8C-1781-4E7D-817F-146B3A31777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056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8AE8C-1781-4E7D-817F-146B3A31777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310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8AE8C-1781-4E7D-817F-146B3A317771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51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19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564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608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435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847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7874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02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620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51804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772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5936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4384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931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1831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9590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8903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8768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824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447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0194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8484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7024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37408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3347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4503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9386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0927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803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472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hoo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381000" y="457200"/>
            <a:ext cx="3733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rgbClr val="FFFF00"/>
                </a:solidFill>
              </a:rPr>
              <a:t>Kahoot</a:t>
            </a:r>
            <a:r>
              <a:rPr lang="en-US" sz="4400" b="1" dirty="0" smtClean="0">
                <a:solidFill>
                  <a:srgbClr val="FFFF00"/>
                </a:solidFill>
              </a:rPr>
              <a:t> Quiz</a:t>
            </a:r>
            <a:endParaRPr lang="en-US" sz="4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9913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1326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5205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018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0567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7037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83011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329903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3364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805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977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8078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8361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21161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3915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8683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9994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47397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07338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77165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43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7968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749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26723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39890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50182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8746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48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20897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9109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8956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22276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6175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35077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822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33859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2106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52385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676138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00812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92911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07774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95654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966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>
            <a:lvl1pPr>
              <a:defRPr>
                <a:solidFill>
                  <a:srgbClr val="FFFF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45561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0191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108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26383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6259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56148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03208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3833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19288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24103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835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593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459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l="5087" t="9656" r="11366"/>
          <a:stretch/>
        </p:blipFill>
        <p:spPr>
          <a:xfrm>
            <a:off x="609600" y="990600"/>
            <a:ext cx="7467600" cy="499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20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6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957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427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290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8133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867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9/10/2020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601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6.xml"/><Relationship Id="rId3" Type="http://schemas.openxmlformats.org/officeDocument/2006/relationships/customXml" Target="../ink/ink24.xml"/><Relationship Id="rId12" Type="http://schemas.openxmlformats.org/officeDocument/2006/relationships/image" Target="../media/image3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1.xml"/><Relationship Id="rId11" Type="http://schemas.openxmlformats.org/officeDocument/2006/relationships/customXml" Target="../ink/ink25.xml"/><Relationship Id="rId10" Type="http://schemas.openxmlformats.org/officeDocument/2006/relationships/image" Target="../media/image31.emf"/><Relationship Id="rId14" Type="http://schemas.openxmlformats.org/officeDocument/2006/relationships/image" Target="../media/image3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2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13" Type="http://schemas.openxmlformats.org/officeDocument/2006/relationships/customXml" Target="../ink/ink30.xml"/><Relationship Id="rId3" Type="http://schemas.openxmlformats.org/officeDocument/2006/relationships/customXml" Target="../ink/ink27.xml"/><Relationship Id="rId12" Type="http://schemas.openxmlformats.org/officeDocument/2006/relationships/image" Target="../media/image43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71.xml"/><Relationship Id="rId11" Type="http://schemas.openxmlformats.org/officeDocument/2006/relationships/customXml" Target="../ink/ink29.xml"/><Relationship Id="rId15" Type="http://schemas.openxmlformats.org/officeDocument/2006/relationships/customXml" Target="../ink/ink31.xml"/><Relationship Id="rId10" Type="http://schemas.openxmlformats.org/officeDocument/2006/relationships/image" Target="../media/image42.emf"/><Relationship Id="rId9" Type="http://schemas.openxmlformats.org/officeDocument/2006/relationships/customXml" Target="../ink/ink28.xml"/><Relationship Id="rId14" Type="http://schemas.openxmlformats.org/officeDocument/2006/relationships/image" Target="../media/image44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customXml" Target="../ink/ink36.xml"/><Relationship Id="rId3" Type="http://schemas.openxmlformats.org/officeDocument/2006/relationships/customXml" Target="../ink/ink32.xml"/><Relationship Id="rId7" Type="http://schemas.openxmlformats.org/officeDocument/2006/relationships/customXml" Target="../ink/ink33.xml"/><Relationship Id="rId12" Type="http://schemas.openxmlformats.org/officeDocument/2006/relationships/image" Target="../media/image4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1.xml"/><Relationship Id="rId6" Type="http://schemas.openxmlformats.org/officeDocument/2006/relationships/image" Target="../media/image440.emf"/><Relationship Id="rId11" Type="http://schemas.openxmlformats.org/officeDocument/2006/relationships/customXml" Target="../ink/ink35.xml"/><Relationship Id="rId10" Type="http://schemas.openxmlformats.org/officeDocument/2006/relationships/image" Target="../media/image340.emf"/><Relationship Id="rId9" Type="http://schemas.openxmlformats.org/officeDocument/2006/relationships/customXml" Target="../ink/ink34.xml"/><Relationship Id="rId14" Type="http://schemas.openxmlformats.org/officeDocument/2006/relationships/image" Target="../media/image480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13" Type="http://schemas.openxmlformats.org/officeDocument/2006/relationships/customXml" Target="../ink/ink41.xml"/><Relationship Id="rId18" Type="http://schemas.openxmlformats.org/officeDocument/2006/relationships/image" Target="../media/image55.emf"/><Relationship Id="rId3" Type="http://schemas.openxmlformats.org/officeDocument/2006/relationships/customXml" Target="../ink/ink37.xml"/><Relationship Id="rId21" Type="http://schemas.openxmlformats.org/officeDocument/2006/relationships/customXml" Target="../ink/ink45.xml"/><Relationship Id="rId7" Type="http://schemas.openxmlformats.org/officeDocument/2006/relationships/customXml" Target="../ink/ink38.xml"/><Relationship Id="rId12" Type="http://schemas.openxmlformats.org/officeDocument/2006/relationships/image" Target="../media/image52.emf"/><Relationship Id="rId17" Type="http://schemas.openxmlformats.org/officeDocument/2006/relationships/customXml" Target="../ink/ink43.xml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54.emf"/><Relationship Id="rId20" Type="http://schemas.openxmlformats.org/officeDocument/2006/relationships/image" Target="../media/image560.emf"/><Relationship Id="rId1" Type="http://schemas.openxmlformats.org/officeDocument/2006/relationships/slideLayout" Target="../slideLayouts/slideLayout71.xml"/><Relationship Id="rId6" Type="http://schemas.openxmlformats.org/officeDocument/2006/relationships/image" Target="../media/image49.emf"/><Relationship Id="rId11" Type="http://schemas.openxmlformats.org/officeDocument/2006/relationships/customXml" Target="../ink/ink40.xml"/><Relationship Id="rId15" Type="http://schemas.openxmlformats.org/officeDocument/2006/relationships/customXml" Target="../ink/ink42.xml"/><Relationship Id="rId10" Type="http://schemas.openxmlformats.org/officeDocument/2006/relationships/image" Target="../media/image51.emf"/><Relationship Id="rId19" Type="http://schemas.openxmlformats.org/officeDocument/2006/relationships/customXml" Target="../ink/ink44.xml"/><Relationship Id="rId9" Type="http://schemas.openxmlformats.org/officeDocument/2006/relationships/customXml" Target="../ink/ink39.xml"/><Relationship Id="rId14" Type="http://schemas.openxmlformats.org/officeDocument/2006/relationships/image" Target="../media/image53.emf"/><Relationship Id="rId22" Type="http://schemas.openxmlformats.org/officeDocument/2006/relationships/image" Target="../media/image570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13" Type="http://schemas.openxmlformats.org/officeDocument/2006/relationships/customXml" Target="../ink/ink50.xml"/><Relationship Id="rId3" Type="http://schemas.openxmlformats.org/officeDocument/2006/relationships/customXml" Target="../ink/ink46.xml"/><Relationship Id="rId7" Type="http://schemas.openxmlformats.org/officeDocument/2006/relationships/customXml" Target="../ink/ink47.xml"/><Relationship Id="rId12" Type="http://schemas.openxmlformats.org/officeDocument/2006/relationships/image" Target="../media/image59.emf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54.emf"/><Relationship Id="rId1" Type="http://schemas.openxmlformats.org/officeDocument/2006/relationships/slideLayout" Target="../slideLayouts/slideLayout71.xml"/><Relationship Id="rId6" Type="http://schemas.openxmlformats.org/officeDocument/2006/relationships/image" Target="../media/image49.emf"/><Relationship Id="rId11" Type="http://schemas.openxmlformats.org/officeDocument/2006/relationships/customXml" Target="../ink/ink49.xml"/><Relationship Id="rId15" Type="http://schemas.openxmlformats.org/officeDocument/2006/relationships/customXml" Target="../ink/ink51.xml"/><Relationship Id="rId10" Type="http://schemas.openxmlformats.org/officeDocument/2006/relationships/image" Target="../media/image51.emf"/><Relationship Id="rId9" Type="http://schemas.openxmlformats.org/officeDocument/2006/relationships/customXml" Target="../ink/ink48.xml"/><Relationship Id="rId14" Type="http://schemas.openxmlformats.org/officeDocument/2006/relationships/image" Target="../media/image53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13" Type="http://schemas.openxmlformats.org/officeDocument/2006/relationships/image" Target="../media/image29.emf"/><Relationship Id="rId3" Type="http://schemas.openxmlformats.org/officeDocument/2006/relationships/customXml" Target="../ink/ink52.xml"/><Relationship Id="rId7" Type="http://schemas.openxmlformats.org/officeDocument/2006/relationships/customXml" Target="../ink/ink53.xml"/><Relationship Id="rId12" Type="http://schemas.openxmlformats.org/officeDocument/2006/relationships/customXml" Target="../ink/ink5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1.xml"/><Relationship Id="rId6" Type="http://schemas.openxmlformats.org/officeDocument/2006/relationships/image" Target="../media/image49.emf"/><Relationship Id="rId11" Type="http://schemas.openxmlformats.org/officeDocument/2006/relationships/image" Target="../media/image53.emf"/><Relationship Id="rId9" Type="http://schemas.openxmlformats.org/officeDocument/2006/relationships/customXml" Target="../ink/ink5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1.xml"/><Relationship Id="rId15" Type="http://schemas.openxmlformats.org/officeDocument/2006/relationships/image" Target="../media/image3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image" Target="NULL"/><Relationship Id="rId18" Type="http://schemas.openxmlformats.org/officeDocument/2006/relationships/customXml" Target="../ink/ink62.xml"/><Relationship Id="rId3" Type="http://schemas.openxmlformats.org/officeDocument/2006/relationships/image" Target="../media/image14.png"/><Relationship Id="rId21" Type="http://schemas.openxmlformats.org/officeDocument/2006/relationships/image" Target="NULL"/><Relationship Id="rId12" Type="http://schemas.openxmlformats.org/officeDocument/2006/relationships/customXml" Target="../ink/ink59.xml"/><Relationship Id="rId17" Type="http://schemas.openxmlformats.org/officeDocument/2006/relationships/image" Target="NULL"/><Relationship Id="rId2" Type="http://schemas.openxmlformats.org/officeDocument/2006/relationships/notesSlide" Target="../notesSlides/notesSlide20.xml"/><Relationship Id="rId16" Type="http://schemas.openxmlformats.org/officeDocument/2006/relationships/customXml" Target="../ink/ink61.xml"/><Relationship Id="rId20" Type="http://schemas.openxmlformats.org/officeDocument/2006/relationships/customXml" Target="../ink/ink63.xml"/><Relationship Id="rId1" Type="http://schemas.openxmlformats.org/officeDocument/2006/relationships/slideLayout" Target="../slideLayouts/slideLayout2.xml"/><Relationship Id="rId11" Type="http://schemas.openxmlformats.org/officeDocument/2006/relationships/image" Target="NULL"/><Relationship Id="rId15" Type="http://schemas.openxmlformats.org/officeDocument/2006/relationships/image" Target="NULL"/><Relationship Id="rId23" Type="http://schemas.openxmlformats.org/officeDocument/2006/relationships/image" Target="NULL"/><Relationship Id="rId10" Type="http://schemas.openxmlformats.org/officeDocument/2006/relationships/customXml" Target="../ink/ink58.xml"/><Relationship Id="rId19" Type="http://schemas.openxmlformats.org/officeDocument/2006/relationships/image" Target="NULL"/><Relationship Id="rId4" Type="http://schemas.openxmlformats.org/officeDocument/2006/relationships/customXml" Target="../ink/ink57.xml"/><Relationship Id="rId9" Type="http://schemas.openxmlformats.org/officeDocument/2006/relationships/image" Target="NULL"/><Relationship Id="rId14" Type="http://schemas.openxmlformats.org/officeDocument/2006/relationships/customXml" Target="../ink/ink60.xml"/><Relationship Id="rId22" Type="http://schemas.openxmlformats.org/officeDocument/2006/relationships/customXml" Target="../ink/ink6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customXml" Target="../ink/ink65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12" Type="http://schemas.openxmlformats.org/officeDocument/2006/relationships/image" Target="../media/image5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customXml" Target="../ink/ink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18" Type="http://schemas.openxmlformats.org/officeDocument/2006/relationships/image" Target="../media/image80.emf"/><Relationship Id="rId3" Type="http://schemas.openxmlformats.org/officeDocument/2006/relationships/customXml" Target="../ink/ink2.xml"/><Relationship Id="rId17" Type="http://schemas.openxmlformats.org/officeDocument/2006/relationships/customXml" Target="../ink/ink3.xml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70.emf"/><Relationship Id="rId1" Type="http://schemas.openxmlformats.org/officeDocument/2006/relationships/slideLayout" Target="../slideLayouts/slideLayout7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13" Type="http://schemas.openxmlformats.org/officeDocument/2006/relationships/customXml" Target="../ink/ink8.xml"/><Relationship Id="rId3" Type="http://schemas.openxmlformats.org/officeDocument/2006/relationships/customXml" Target="../ink/ink4.xml"/><Relationship Id="rId7" Type="http://schemas.openxmlformats.org/officeDocument/2006/relationships/customXml" Target="../ink/ink5.xml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1.xml"/><Relationship Id="rId6" Type="http://schemas.openxmlformats.org/officeDocument/2006/relationships/image" Target="../media/image150.emf"/><Relationship Id="rId11" Type="http://schemas.openxmlformats.org/officeDocument/2006/relationships/customXml" Target="../ink/ink7.xml"/><Relationship Id="rId10" Type="http://schemas.openxmlformats.org/officeDocument/2006/relationships/image" Target="../media/image170.emf"/><Relationship Id="rId9" Type="http://schemas.openxmlformats.org/officeDocument/2006/relationships/customXml" Target="../ink/ink6.xml"/><Relationship Id="rId14" Type="http://schemas.openxmlformats.org/officeDocument/2006/relationships/image" Target="../media/image19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customXml" Target="../ink/ink13.xml"/><Relationship Id="rId18" Type="http://schemas.openxmlformats.org/officeDocument/2006/relationships/image" Target="../media/image200.emf"/><Relationship Id="rId26" Type="http://schemas.openxmlformats.org/officeDocument/2006/relationships/image" Target="../media/image24.emf"/><Relationship Id="rId3" Type="http://schemas.openxmlformats.org/officeDocument/2006/relationships/customXml" Target="../ink/ink9.xml"/><Relationship Id="rId21" Type="http://schemas.openxmlformats.org/officeDocument/2006/relationships/customXml" Target="../ink/ink17.xml"/><Relationship Id="rId7" Type="http://schemas.openxmlformats.org/officeDocument/2006/relationships/customXml" Target="../ink/ink10.xml"/><Relationship Id="rId12" Type="http://schemas.openxmlformats.org/officeDocument/2006/relationships/image" Target="../media/image13.emf"/><Relationship Id="rId17" Type="http://schemas.openxmlformats.org/officeDocument/2006/relationships/customXml" Target="../ink/ink15.xml"/><Relationship Id="rId25" Type="http://schemas.openxmlformats.org/officeDocument/2006/relationships/customXml" Target="../ink/ink19.xm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5.emf"/><Relationship Id="rId20" Type="http://schemas.openxmlformats.org/officeDocument/2006/relationships/image" Target="../media/image21.emf"/><Relationship Id="rId29" Type="http://schemas.openxmlformats.org/officeDocument/2006/relationships/customXml" Target="../ink/ink21.xml"/><Relationship Id="rId1" Type="http://schemas.openxmlformats.org/officeDocument/2006/relationships/slideLayout" Target="../slideLayouts/slideLayout71.xml"/><Relationship Id="rId6" Type="http://schemas.openxmlformats.org/officeDocument/2006/relationships/image" Target="../media/image100.emf"/><Relationship Id="rId11" Type="http://schemas.openxmlformats.org/officeDocument/2006/relationships/customXml" Target="../ink/ink12.xml"/><Relationship Id="rId24" Type="http://schemas.openxmlformats.org/officeDocument/2006/relationships/image" Target="../media/image230.emf"/><Relationship Id="rId32" Type="http://schemas.openxmlformats.org/officeDocument/2006/relationships/image" Target="../media/image27.emf"/><Relationship Id="rId15" Type="http://schemas.openxmlformats.org/officeDocument/2006/relationships/customXml" Target="../ink/ink14.xml"/><Relationship Id="rId23" Type="http://schemas.openxmlformats.org/officeDocument/2006/relationships/customXml" Target="../ink/ink18.xml"/><Relationship Id="rId28" Type="http://schemas.openxmlformats.org/officeDocument/2006/relationships/image" Target="../media/image25.emf"/><Relationship Id="rId10" Type="http://schemas.openxmlformats.org/officeDocument/2006/relationships/image" Target="../media/image12.emf"/><Relationship Id="rId19" Type="http://schemas.openxmlformats.org/officeDocument/2006/relationships/customXml" Target="../ink/ink16.xml"/><Relationship Id="rId31" Type="http://schemas.openxmlformats.org/officeDocument/2006/relationships/customXml" Target="../ink/ink22.xml"/><Relationship Id="rId9" Type="http://schemas.openxmlformats.org/officeDocument/2006/relationships/customXml" Target="../ink/ink11.xml"/><Relationship Id="rId14" Type="http://schemas.openxmlformats.org/officeDocument/2006/relationships/image" Target="../media/image14.emf"/><Relationship Id="rId22" Type="http://schemas.openxmlformats.org/officeDocument/2006/relationships/image" Target="../media/image22.emf"/><Relationship Id="rId27" Type="http://schemas.openxmlformats.org/officeDocument/2006/relationships/customXml" Target="../ink/ink20.xml"/><Relationship Id="rId30" Type="http://schemas.openxmlformats.org/officeDocument/2006/relationships/image" Target="../media/image2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1.xml"/><Relationship Id="rId6" Type="http://schemas.openxmlformats.org/officeDocument/2006/relationships/customXml" Target="../ink/ink23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Relationship Id="rId9" Type="http://schemas.openxmlformats.org/officeDocument/2006/relationships/image" Target="../media/image3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2209800" y="3733800"/>
            <a:ext cx="0" cy="2057400"/>
          </a:xfrm>
          <a:prstGeom prst="line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sp>
        <p:nvSpPr>
          <p:cNvPr id="4" name="Rectangle 3"/>
          <p:cNvSpPr/>
          <p:nvPr/>
        </p:nvSpPr>
        <p:spPr>
          <a:xfrm>
            <a:off x="2121382" y="4533900"/>
            <a:ext cx="187478" cy="11082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46466" y="0"/>
            <a:ext cx="10306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7033260" y="3733800"/>
            <a:ext cx="0" cy="2286000"/>
          </a:xfrm>
          <a:prstGeom prst="line">
            <a:avLst/>
          </a:prstGeom>
          <a:ln w="28575">
            <a:noFill/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964680" y="4331732"/>
            <a:ext cx="152400" cy="266700"/>
          </a:xfrm>
          <a:prstGeom prst="rect">
            <a:avLst/>
          </a:prstGeom>
          <a:noFill/>
          <a:ln w="28575">
            <a:noFill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200" y="1752600"/>
            <a:ext cx="914400" cy="6858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Logic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52600" y="1752600"/>
            <a:ext cx="1143000" cy="6858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Minefield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Flowchart: Magnetic Disk 9"/>
          <p:cNvSpPr/>
          <p:nvPr/>
        </p:nvSpPr>
        <p:spPr>
          <a:xfrm>
            <a:off x="3352800" y="1752600"/>
            <a:ext cx="914400" cy="685800"/>
          </a:xfrm>
          <a:prstGeom prst="flowChartMagneticDisk">
            <a:avLst/>
          </a:prstGeom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Storage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1" name="Straight Arrow Connector 10"/>
          <p:cNvCxnSpPr>
            <a:endCxn id="8" idx="1"/>
          </p:cNvCxnSpPr>
          <p:nvPr/>
        </p:nvCxnSpPr>
        <p:spPr>
          <a:xfrm>
            <a:off x="76200" y="2095500"/>
            <a:ext cx="381000" cy="0"/>
          </a:xfrm>
          <a:prstGeom prst="straightConnector1">
            <a:avLst/>
          </a:prstGeom>
          <a:ln w="28575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371600" y="2095500"/>
            <a:ext cx="381000" cy="0"/>
          </a:xfrm>
          <a:prstGeom prst="straightConnector1">
            <a:avLst/>
          </a:prstGeom>
          <a:ln w="28575">
            <a:solidFill>
              <a:srgbClr val="92D05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9" idx="3"/>
          </p:cNvCxnSpPr>
          <p:nvPr/>
        </p:nvCxnSpPr>
        <p:spPr>
          <a:xfrm>
            <a:off x="2895600" y="2095500"/>
            <a:ext cx="457200" cy="0"/>
          </a:xfrm>
          <a:prstGeom prst="straightConnector1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196840" y="1752600"/>
            <a:ext cx="914400" cy="6858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Logic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92240" y="1752600"/>
            <a:ext cx="1097280" cy="6858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Minefield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Flowchart: Magnetic Disk 15"/>
          <p:cNvSpPr/>
          <p:nvPr/>
        </p:nvSpPr>
        <p:spPr>
          <a:xfrm>
            <a:off x="7970520" y="1752600"/>
            <a:ext cx="944880" cy="685800"/>
          </a:xfrm>
          <a:prstGeom prst="flowChartMagneticDisk">
            <a:avLst/>
          </a:prstGeom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Storage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7" name="Straight Arrow Connector 16"/>
          <p:cNvCxnSpPr>
            <a:endCxn id="14" idx="1"/>
          </p:cNvCxnSpPr>
          <p:nvPr/>
        </p:nvCxnSpPr>
        <p:spPr>
          <a:xfrm>
            <a:off x="4815840" y="2095500"/>
            <a:ext cx="381000" cy="0"/>
          </a:xfrm>
          <a:prstGeom prst="straightConnector1">
            <a:avLst/>
          </a:prstGeom>
          <a:ln w="28575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111240" y="2095500"/>
            <a:ext cx="381000" cy="0"/>
          </a:xfrm>
          <a:prstGeom prst="straightConnector1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589520" y="2095500"/>
            <a:ext cx="381000" cy="0"/>
          </a:xfrm>
          <a:prstGeom prst="straightConnector1">
            <a:avLst/>
          </a:prstGeom>
          <a:ln w="28575">
            <a:solidFill>
              <a:schemeClr val="accent6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4" idx="2"/>
          </p:cNvCxnSpPr>
          <p:nvPr/>
        </p:nvCxnSpPr>
        <p:spPr>
          <a:xfrm rot="16200000" flipH="1">
            <a:off x="7048500" y="1043940"/>
            <a:ext cx="12700" cy="2788920"/>
          </a:xfrm>
          <a:prstGeom prst="bentConnector3">
            <a:avLst>
              <a:gd name="adj1" fmla="val 1800000"/>
            </a:avLst>
          </a:prstGeom>
          <a:ln w="28575">
            <a:solidFill>
              <a:schemeClr val="accent3">
                <a:lumMod val="60000"/>
                <a:lumOff val="4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57200" y="3276600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:Logic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611630" y="3276600"/>
            <a:ext cx="139827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m:Minefield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352800" y="3276600"/>
            <a:ext cx="99060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:Storage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838200" y="3733800"/>
            <a:ext cx="0" cy="2057400"/>
          </a:xfrm>
          <a:prstGeom prst="line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802380" y="3733800"/>
            <a:ext cx="0" cy="2057400"/>
          </a:xfrm>
          <a:prstGeom prst="line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76200" y="4191000"/>
            <a:ext cx="701566" cy="0"/>
          </a:xfrm>
          <a:prstGeom prst="straightConnector1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914400" y="4495800"/>
            <a:ext cx="1206982" cy="0"/>
          </a:xfrm>
          <a:prstGeom prst="straightConnector1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2324100" y="4762500"/>
            <a:ext cx="1394460" cy="0"/>
          </a:xfrm>
          <a:prstGeom prst="straightConnector1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sp>
        <p:nvSpPr>
          <p:cNvPr id="29" name="TextBox 28"/>
          <p:cNvSpPr txBox="1"/>
          <p:nvPr/>
        </p:nvSpPr>
        <p:spPr>
          <a:xfrm>
            <a:off x="76200" y="3810000"/>
            <a:ext cx="838200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mark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92530" y="4126468"/>
            <a:ext cx="838200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mark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362200" y="4393168"/>
            <a:ext cx="1197128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update(m)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324100" y="5562600"/>
            <a:ext cx="1394460" cy="0"/>
          </a:xfrm>
          <a:prstGeom prst="straightConnector1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929640" y="5642164"/>
            <a:ext cx="1191742" cy="0"/>
          </a:xfrm>
          <a:prstGeom prst="straightConnector1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cxnSp>
        <p:nvCxnSpPr>
          <p:cNvPr id="34" name="Straight Arrow Connector 33"/>
          <p:cNvCxnSpPr>
            <a:endCxn id="61" idx="2"/>
          </p:cNvCxnSpPr>
          <p:nvPr/>
        </p:nvCxnSpPr>
        <p:spPr>
          <a:xfrm>
            <a:off x="76200" y="5715000"/>
            <a:ext cx="769752" cy="0"/>
          </a:xfrm>
          <a:prstGeom prst="straightConnector1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sp>
        <p:nvSpPr>
          <p:cNvPr id="35" name="Rectangle 34"/>
          <p:cNvSpPr/>
          <p:nvPr/>
        </p:nvSpPr>
        <p:spPr>
          <a:xfrm>
            <a:off x="8077200" y="3276600"/>
            <a:ext cx="9906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:Storage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8526780" y="3733800"/>
            <a:ext cx="0" cy="2286000"/>
          </a:xfrm>
          <a:prstGeom prst="line">
            <a:avLst/>
          </a:prstGeom>
          <a:ln w="28575">
            <a:noFill/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532120" y="4331732"/>
            <a:ext cx="1394460" cy="0"/>
          </a:xfrm>
          <a:prstGeom prst="straightConnector1">
            <a:avLst/>
          </a:prstGeom>
          <a:ln w="28575">
            <a:noFill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547360" y="4903232"/>
            <a:ext cx="2887980" cy="0"/>
          </a:xfrm>
          <a:prstGeom prst="straightConnector1">
            <a:avLst/>
          </a:prstGeom>
          <a:ln w="28575">
            <a:noFill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810250" y="3962400"/>
            <a:ext cx="8382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mark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32320" y="4533900"/>
            <a:ext cx="11734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update(m)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7109460" y="5334000"/>
            <a:ext cx="1348740" cy="0"/>
          </a:xfrm>
          <a:prstGeom prst="straightConnector1">
            <a:avLst/>
          </a:prstGeom>
          <a:ln w="28575">
            <a:noFill/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5615546" y="4583192"/>
            <a:ext cx="1326274" cy="15240"/>
          </a:xfrm>
          <a:prstGeom prst="straightConnector1">
            <a:avLst/>
          </a:prstGeom>
          <a:ln w="28575">
            <a:noFill/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615546" y="5775960"/>
            <a:ext cx="2819794" cy="15240"/>
          </a:xfrm>
          <a:prstGeom prst="straightConnector1">
            <a:avLst/>
          </a:prstGeom>
          <a:ln w="28575">
            <a:noFill/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7158990" y="5562600"/>
            <a:ext cx="1276350" cy="0"/>
          </a:xfrm>
          <a:prstGeom prst="straightConnector1">
            <a:avLst/>
          </a:prstGeom>
          <a:ln w="28575">
            <a:noFill/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8481060" y="4914900"/>
            <a:ext cx="136372" cy="8763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6964680" y="5318297"/>
            <a:ext cx="152400" cy="242455"/>
          </a:xfrm>
          <a:prstGeom prst="rect">
            <a:avLst/>
          </a:prstGeom>
          <a:noFill/>
          <a:ln w="28575">
            <a:noFill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074920" y="3276600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:Logic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8" name="Straight Connector 47"/>
          <p:cNvCxnSpPr>
            <a:stCxn id="47" idx="2"/>
          </p:cNvCxnSpPr>
          <p:nvPr/>
        </p:nvCxnSpPr>
        <p:spPr>
          <a:xfrm>
            <a:off x="5532120" y="3733800"/>
            <a:ext cx="0" cy="2362200"/>
          </a:xfrm>
          <a:prstGeom prst="line">
            <a:avLst/>
          </a:prstGeom>
          <a:ln w="28575">
            <a:noFill/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693920" y="3810000"/>
            <a:ext cx="8382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mark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4625734" y="6004560"/>
            <a:ext cx="853440" cy="0"/>
          </a:xfrm>
          <a:prstGeom prst="straightConnector1">
            <a:avLst/>
          </a:prstGeom>
          <a:ln w="28575">
            <a:noFill/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5479174" y="4191000"/>
            <a:ext cx="136372" cy="182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0" y="1274378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(a)</a:t>
            </a:r>
            <a:endParaRPr kumimoji="0" lang="en-SG" sz="24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593021" y="1274379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(b)</a:t>
            </a:r>
            <a:endParaRPr kumimoji="0" lang="en-SG" sz="24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>
            <a:off x="4648200" y="4191000"/>
            <a:ext cx="838200" cy="0"/>
          </a:xfrm>
          <a:prstGeom prst="straightConnector1">
            <a:avLst/>
          </a:prstGeom>
          <a:ln w="28575">
            <a:noFill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315200" y="4996934"/>
            <a:ext cx="9906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get info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2340128" y="5137666"/>
            <a:ext cx="1348740" cy="0"/>
          </a:xfrm>
          <a:prstGeom prst="straightConnector1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2389658" y="5366266"/>
            <a:ext cx="1276350" cy="0"/>
          </a:xfrm>
          <a:prstGeom prst="straightConnector1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cxnSp>
      <p:sp>
        <p:nvSpPr>
          <p:cNvPr id="58" name="Rectangle 57"/>
          <p:cNvSpPr/>
          <p:nvPr/>
        </p:nvSpPr>
        <p:spPr>
          <a:xfrm>
            <a:off x="3711728" y="4718566"/>
            <a:ext cx="136372" cy="8763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2195348" y="5132237"/>
            <a:ext cx="152400" cy="2424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545868" y="4800600"/>
            <a:ext cx="990600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get info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77766" y="4210128"/>
            <a:ext cx="136372" cy="15048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376495" y="3276600"/>
            <a:ext cx="139827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m:Minefield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3666008" y="672416"/>
            <a:ext cx="1667992" cy="424934"/>
          </a:xfrm>
          <a:prstGeom prst="ellipse">
            <a:avLst/>
          </a:prstGeom>
          <a:solidFill>
            <a:schemeClr val="tx1">
              <a:alpha val="4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3657600" y="125628"/>
            <a:ext cx="1667992" cy="424934"/>
          </a:xfrm>
          <a:prstGeom prst="ellipse">
            <a:avLst/>
          </a:prstGeom>
          <a:solidFill>
            <a:schemeClr val="tx1">
              <a:alpha val="4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 useBgFill="1">
        <p:nvSpPr>
          <p:cNvPr id="65" name="Title 2"/>
          <p:cNvSpPr txBox="1">
            <a:spLocks/>
          </p:cNvSpPr>
          <p:nvPr/>
        </p:nvSpPr>
        <p:spPr>
          <a:xfrm>
            <a:off x="0" y="279400"/>
            <a:ext cx="8229600" cy="64452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smtClean="0"/>
              <a:t>Which is the better Minesweeper design?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18956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95336" y="836579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94570" y="836579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>
            <a:off x="3365770" y="1634247"/>
            <a:ext cx="1828800" cy="1588"/>
          </a:xfrm>
          <a:prstGeom prst="straightConnector1">
            <a:avLst/>
          </a:prstGeom>
          <a:ln w="57150">
            <a:solidFill>
              <a:srgbClr val="FFFF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13197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36963" y="70825"/>
              <a:ext cx="2001837" cy="1146788"/>
            </p14:xfrm>
          </p:contentPart>
        </mc:Choice>
        <mc:Fallback xmlns="">
          <p:pic>
            <p:nvPicPr>
              <p:cNvPr id="213197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27604" y="60023"/>
                <a:ext cx="2024156" cy="1169112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/>
          <p:cNvSpPr txBox="1"/>
          <p:nvPr/>
        </p:nvSpPr>
        <p:spPr>
          <a:xfrm>
            <a:off x="802586" y="2514600"/>
            <a:ext cx="80334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I change B, will it require a change in A?</a:t>
            </a:r>
            <a:b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Yes, It </a:t>
            </a:r>
            <a:r>
              <a:rPr kumimoji="0" lang="en-US" sz="3600" b="0" i="0" u="sng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might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" name="Ink 1"/>
              <p14:cNvContentPartPr/>
              <p14:nvPr/>
            </p14:nvContentPartPr>
            <p14:xfrm>
              <a:off x="2298600" y="212400"/>
              <a:ext cx="1042560" cy="2049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273400" y="187560"/>
                <a:ext cx="1090080" cy="20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3" name="Ink 2"/>
              <p14:cNvContentPartPr/>
              <p14:nvPr/>
            </p14:nvContentPartPr>
            <p14:xfrm>
              <a:off x="6172200" y="3949617"/>
              <a:ext cx="2292480" cy="2168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164280" y="3944937"/>
                <a:ext cx="2312640" cy="21798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" name="coupling"/>
          <p:cNvGrpSpPr/>
          <p:nvPr/>
        </p:nvGrpSpPr>
        <p:grpSpPr>
          <a:xfrm>
            <a:off x="3942237" y="4126838"/>
            <a:ext cx="2286000" cy="2654962"/>
            <a:chOff x="3942237" y="4126838"/>
            <a:chExt cx="2286000" cy="2654962"/>
          </a:xfrm>
        </p:grpSpPr>
        <p:grpSp>
          <p:nvGrpSpPr>
            <p:cNvPr id="18" name="Group 17"/>
            <p:cNvGrpSpPr/>
            <p:nvPr/>
          </p:nvGrpSpPr>
          <p:grpSpPr>
            <a:xfrm>
              <a:off x="4047120" y="5181600"/>
              <a:ext cx="1591680" cy="1600200"/>
              <a:chOff x="-86363" y="168613"/>
              <a:chExt cx="1591680" cy="1600200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416081" y="642026"/>
                <a:ext cx="615051" cy="64918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30" name="Straight Arrow Connector 29"/>
              <p:cNvCxnSpPr/>
              <p:nvPr/>
            </p:nvCxnSpPr>
            <p:spPr>
              <a:xfrm>
                <a:off x="1024284" y="933200"/>
                <a:ext cx="481033" cy="0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>
                <a:off x="-86363" y="930613"/>
                <a:ext cx="482316" cy="0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/>
              <p:cNvCxnSpPr/>
              <p:nvPr/>
            </p:nvCxnSpPr>
            <p:spPr>
              <a:xfrm flipH="1">
                <a:off x="715285" y="168613"/>
                <a:ext cx="16642" cy="467533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 flipH="1">
                <a:off x="723606" y="1289932"/>
                <a:ext cx="1" cy="478881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19"/>
            <p:cNvSpPr/>
            <p:nvPr/>
          </p:nvSpPr>
          <p:spPr>
            <a:xfrm>
              <a:off x="3942237" y="4126838"/>
              <a:ext cx="2286000" cy="107721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Reduce coupling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084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31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5815442" y="2743200"/>
            <a:ext cx="1728358" cy="1726507"/>
            <a:chOff x="6212648" y="4535280"/>
            <a:chExt cx="1728358" cy="1726507"/>
          </a:xfrm>
        </p:grpSpPr>
        <p:grpSp>
          <p:nvGrpSpPr>
            <p:cNvPr id="24" name="Group 17"/>
            <p:cNvGrpSpPr/>
            <p:nvPr/>
          </p:nvGrpSpPr>
          <p:grpSpPr>
            <a:xfrm>
              <a:off x="6631572" y="5330317"/>
              <a:ext cx="878714" cy="931470"/>
              <a:chOff x="7059057" y="883371"/>
              <a:chExt cx="1206210" cy="117565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7" name="Straight Arrow Connector 26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Rectangle 24"/>
            <p:cNvSpPr/>
            <p:nvPr/>
          </p:nvSpPr>
          <p:spPr>
            <a:xfrm>
              <a:off x="6212648" y="4535280"/>
              <a:ext cx="1728358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1350963" marR="0" lvl="0" indent="-1350963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655925" y="2743199"/>
            <a:ext cx="2099677" cy="1689751"/>
            <a:chOff x="1655925" y="2743199"/>
            <a:chExt cx="2099677" cy="1689751"/>
          </a:xfrm>
        </p:grpSpPr>
        <p:sp>
          <p:nvSpPr>
            <p:cNvPr id="33" name="Rectangle 32"/>
            <p:cNvSpPr/>
            <p:nvPr/>
          </p:nvSpPr>
          <p:spPr>
            <a:xfrm>
              <a:off x="1655925" y="2743199"/>
              <a:ext cx="2099677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Abstraction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2416144" y="3687399"/>
              <a:ext cx="620117" cy="745551"/>
              <a:chOff x="2416144" y="3687399"/>
              <a:chExt cx="620117" cy="745551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2416144" y="3687399"/>
                <a:ext cx="615051" cy="122601"/>
              </a:xfrm>
              <a:prstGeom prst="rect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421210" y="3921533"/>
                <a:ext cx="615051" cy="511417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46" name="Straight Arrow Connector 45"/>
              <p:cNvCxnSpPr/>
              <p:nvPr/>
            </p:nvCxnSpPr>
            <p:spPr>
              <a:xfrm rot="5400000">
                <a:off x="2521981" y="4007874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dirty="0">
                <a:solidFill>
                  <a:srgbClr val="FFFF00"/>
                </a:solidFill>
              </a:rPr>
              <a:t>Design Fundamentals</a:t>
            </a:r>
            <a:r>
              <a:rPr lang="en-US" dirty="0">
                <a:solidFill>
                  <a:prstClr val="white">
                    <a:lumMod val="85000"/>
                  </a:prstClr>
                </a:solidFill>
              </a:rPr>
              <a:t>   </a:t>
            </a:r>
            <a:endParaRPr lang="en-US" dirty="0"/>
          </a:p>
        </p:txBody>
      </p:sp>
      <p:grpSp>
        <p:nvGrpSpPr>
          <p:cNvPr id="38" name="coupling group"/>
          <p:cNvGrpSpPr/>
          <p:nvPr/>
        </p:nvGrpSpPr>
        <p:grpSpPr>
          <a:xfrm>
            <a:off x="3933928" y="2743200"/>
            <a:ext cx="1653017" cy="2015568"/>
            <a:chOff x="4267200" y="4506479"/>
            <a:chExt cx="1653017" cy="2015568"/>
          </a:xfrm>
        </p:grpSpPr>
        <p:grpSp>
          <p:nvGrpSpPr>
            <p:cNvPr id="40" name="coupling"/>
            <p:cNvGrpSpPr/>
            <p:nvPr/>
          </p:nvGrpSpPr>
          <p:grpSpPr>
            <a:xfrm>
              <a:off x="4419600" y="5062899"/>
              <a:ext cx="1420237" cy="1459148"/>
              <a:chOff x="0" y="233465"/>
              <a:chExt cx="1420237" cy="1459148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416081" y="642026"/>
                <a:ext cx="615051" cy="64918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43" name="Straight Arrow Connector 42"/>
              <p:cNvCxnSpPr/>
              <p:nvPr/>
            </p:nvCxnSpPr>
            <p:spPr>
              <a:xfrm>
                <a:off x="1024284" y="933200"/>
                <a:ext cx="395953" cy="1184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>
                <a:off x="0" y="938503"/>
                <a:ext cx="395953" cy="1184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 rot="5400000">
                <a:off x="525973" y="426484"/>
                <a:ext cx="402681" cy="16643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/>
              <p:nvPr/>
            </p:nvCxnSpPr>
            <p:spPr>
              <a:xfrm rot="5400000">
                <a:off x="504552" y="1482951"/>
                <a:ext cx="402681" cy="16643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Rectangle 40"/>
            <p:cNvSpPr/>
            <p:nvPr/>
          </p:nvSpPr>
          <p:spPr>
            <a:xfrm>
              <a:off x="4267200" y="4506479"/>
              <a:ext cx="165301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Coupling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447800" y="4730980"/>
            <a:ext cx="2472273" cy="1676400"/>
            <a:chOff x="1447800" y="5181600"/>
            <a:chExt cx="2472273" cy="1676400"/>
          </a:xfrm>
        </p:grpSpPr>
        <p:pic>
          <p:nvPicPr>
            <p:cNvPr id="1026" name="Picture 2" descr="https://i.imgflip.com/2jd2a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4" t="11737"/>
            <a:stretch/>
          </p:blipFill>
          <p:spPr bwMode="auto">
            <a:xfrm>
              <a:off x="1447800" y="5181600"/>
              <a:ext cx="2472273" cy="16764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2295628" y="6451310"/>
              <a:ext cx="1143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 smtClean="0">
                  <a:ln>
                    <a:solidFill>
                      <a:prstClr val="black"/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Use it!</a:t>
              </a:r>
              <a:endParaRPr kumimoji="0" lang="en-US" sz="2000" b="0" i="0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3585826" y="4724400"/>
            <a:ext cx="2472273" cy="1676400"/>
            <a:chOff x="1447800" y="5181600"/>
            <a:chExt cx="2472273" cy="1676400"/>
          </a:xfrm>
        </p:grpSpPr>
        <p:pic>
          <p:nvPicPr>
            <p:cNvPr id="50" name="Picture 2" descr="https://i.imgflip.com/2jd2a1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00" b="100000" l="900" r="99550">
                          <a14:foregroundMark x1="61619" y1="39400" x2="60120" y2="99800"/>
                          <a14:foregroundMark x1="42579" y1="44400" x2="64168" y2="72000"/>
                          <a14:foregroundMark x1="47376" y1="38000" x2="53223" y2="67600"/>
                          <a14:foregroundMark x1="54273" y1="42400" x2="56522" y2="81200"/>
                          <a14:foregroundMark x1="67466" y1="74000" x2="60120" y2="98200"/>
                          <a14:foregroundMark x1="66717" y1="46800" x2="61919" y2="71000"/>
                          <a14:foregroundMark x1="41229" y1="49200" x2="50675" y2="77000"/>
                          <a14:foregroundMark x1="70315" y1="18600" x2="71064" y2="20000"/>
                          <a14:foregroundMark x1="71064" y1="20600" x2="69265" y2="48600"/>
                          <a14:foregroundMark x1="46927" y1="50600" x2="46627" y2="594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4" t="11737"/>
            <a:stretch/>
          </p:blipFill>
          <p:spPr bwMode="auto">
            <a:xfrm>
              <a:off x="1447800" y="5181600"/>
              <a:ext cx="2472273" cy="16764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" name="TextBox 50"/>
            <p:cNvSpPr txBox="1"/>
            <p:nvPr/>
          </p:nvSpPr>
          <p:spPr>
            <a:xfrm>
              <a:off x="2148431" y="6451310"/>
              <a:ext cx="1411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 smtClean="0">
                  <a:ln>
                    <a:solidFill>
                      <a:prstClr val="black"/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Reduce!</a:t>
              </a:r>
              <a:endParaRPr kumimoji="0" lang="en-US" sz="2000" b="0" i="0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48" name="Oval 77"/>
          <p:cNvSpPr/>
          <p:nvPr/>
        </p:nvSpPr>
        <p:spPr>
          <a:xfrm>
            <a:off x="76200" y="6175032"/>
            <a:ext cx="9067800" cy="424934"/>
          </a:xfrm>
          <a:prstGeom prst="ellipse">
            <a:avLst/>
          </a:prstGeom>
          <a:solidFill>
            <a:schemeClr val="tx1">
              <a:alpha val="4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 useBgFill="1">
        <p:nvSpPr>
          <p:cNvPr id="52" name="Rectangle 2"/>
          <p:cNvSpPr/>
          <p:nvPr/>
        </p:nvSpPr>
        <p:spPr>
          <a:xfrm>
            <a:off x="838200" y="6366030"/>
            <a:ext cx="7543800" cy="4919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226517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181" y="251117"/>
            <a:ext cx="6547644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Does one thing and does it all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67319" y="2684835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15966" y="2684835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78102" y="2681592"/>
            <a:ext cx="1770434" cy="159533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142210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6750" y="4433888"/>
              <a:ext cx="1028700" cy="1338262"/>
            </p14:xfrm>
          </p:contentPart>
        </mc:Choice>
        <mc:Fallback xmlns="">
          <p:pic>
            <p:nvPicPr>
              <p:cNvPr id="2142210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19119" y="4414086"/>
                <a:ext cx="1052807" cy="13724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14221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55863" y="5748338"/>
              <a:ext cx="1816100" cy="436562"/>
            </p14:xfrm>
          </p:contentPart>
        </mc:Choice>
        <mc:Fallback xmlns="">
          <p:pic>
            <p:nvPicPr>
              <p:cNvPr id="214221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40387" y="5733942"/>
                <a:ext cx="1851731" cy="4588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4221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27525" y="1481138"/>
              <a:ext cx="1258888" cy="1177925"/>
            </p14:xfrm>
          </p:contentPart>
        </mc:Choice>
        <mc:Fallback xmlns="">
          <p:pic>
            <p:nvPicPr>
              <p:cNvPr id="214221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312774" y="1470325"/>
                <a:ext cx="1289830" cy="12078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14221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54825" y="4378325"/>
              <a:ext cx="300038" cy="541338"/>
            </p14:xfrm>
          </p:contentPart>
        </mc:Choice>
        <mc:Fallback xmlns="">
          <p:pic>
            <p:nvPicPr>
              <p:cNvPr id="214221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836837" y="4358196"/>
                <a:ext cx="323782" cy="576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14221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00800" y="5081588"/>
              <a:ext cx="1538288" cy="639762"/>
            </p14:xfrm>
          </p:contentPart>
        </mc:Choice>
        <mc:Fallback xmlns="">
          <p:pic>
            <p:nvPicPr>
              <p:cNvPr id="214221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382080" y="5074748"/>
                <a:ext cx="1577888" cy="667124"/>
              </a:xfrm>
              <a:prstGeom prst="rect">
                <a:avLst/>
              </a:prstGeom>
            </p:spPr>
          </p:pic>
        </mc:Fallback>
      </mc:AlternateContent>
      <p:grpSp>
        <p:nvGrpSpPr>
          <p:cNvPr id="29" name="Group 28" descr="Down:  Group 5"/>
          <p:cNvGrpSpPr/>
          <p:nvPr/>
        </p:nvGrpSpPr>
        <p:grpSpPr>
          <a:xfrm>
            <a:off x="7229833" y="30145"/>
            <a:ext cx="1999938" cy="1617270"/>
            <a:chOff x="6001062" y="4495800"/>
            <a:chExt cx="1999938" cy="1617270"/>
          </a:xfrm>
        </p:grpSpPr>
        <p:grpSp>
          <p:nvGrpSpPr>
            <p:cNvPr id="30" name="Group 17"/>
            <p:cNvGrpSpPr/>
            <p:nvPr/>
          </p:nvGrpSpPr>
          <p:grpSpPr>
            <a:xfrm>
              <a:off x="6400800" y="5181600"/>
              <a:ext cx="878714" cy="931470"/>
              <a:chOff x="7059057" y="883371"/>
              <a:chExt cx="1206210" cy="117565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33" name="Straight Arrow Connector 32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Content Placeholder 2"/>
            <p:cNvSpPr txBox="1">
              <a:spLocks/>
            </p:cNvSpPr>
            <p:nvPr/>
          </p:nvSpPr>
          <p:spPr>
            <a:xfrm>
              <a:off x="6001062" y="4495800"/>
              <a:ext cx="1999938" cy="708256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rm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2184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2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42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2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42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2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42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2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42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2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42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2762655" y="1673157"/>
            <a:ext cx="3657600" cy="3871609"/>
          </a:xfrm>
          <a:custGeom>
            <a:avLst/>
            <a:gdLst>
              <a:gd name="connsiteX0" fmla="*/ 0 w 3657600"/>
              <a:gd name="connsiteY0" fmla="*/ 1245141 h 3871609"/>
              <a:gd name="connsiteX1" fmla="*/ 603115 w 3657600"/>
              <a:gd name="connsiteY1" fmla="*/ 1070043 h 3871609"/>
              <a:gd name="connsiteX2" fmla="*/ 817124 w 3657600"/>
              <a:gd name="connsiteY2" fmla="*/ 136188 h 3871609"/>
              <a:gd name="connsiteX3" fmla="*/ 3385226 w 3657600"/>
              <a:gd name="connsiteY3" fmla="*/ 0 h 3871609"/>
              <a:gd name="connsiteX4" fmla="*/ 3657600 w 3657600"/>
              <a:gd name="connsiteY4" fmla="*/ 3754877 h 3871609"/>
              <a:gd name="connsiteX5" fmla="*/ 758758 w 3657600"/>
              <a:gd name="connsiteY5" fmla="*/ 3871609 h 3871609"/>
              <a:gd name="connsiteX6" fmla="*/ 486383 w 3657600"/>
              <a:gd name="connsiteY6" fmla="*/ 2198452 h 3871609"/>
              <a:gd name="connsiteX7" fmla="*/ 58366 w 3657600"/>
              <a:gd name="connsiteY7" fmla="*/ 2081720 h 3871609"/>
              <a:gd name="connsiteX8" fmla="*/ 0 w 3657600"/>
              <a:gd name="connsiteY8" fmla="*/ 1245141 h 3871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57600" h="3871609">
                <a:moveTo>
                  <a:pt x="0" y="1245141"/>
                </a:moveTo>
                <a:lnTo>
                  <a:pt x="603115" y="1070043"/>
                </a:lnTo>
                <a:lnTo>
                  <a:pt x="817124" y="136188"/>
                </a:lnTo>
                <a:lnTo>
                  <a:pt x="3385226" y="0"/>
                </a:lnTo>
                <a:lnTo>
                  <a:pt x="3657600" y="3754877"/>
                </a:lnTo>
                <a:lnTo>
                  <a:pt x="758758" y="3871609"/>
                </a:lnTo>
                <a:lnTo>
                  <a:pt x="486383" y="2198452"/>
                </a:lnTo>
                <a:lnTo>
                  <a:pt x="58366" y="2081720"/>
                </a:lnTo>
                <a:lnTo>
                  <a:pt x="0" y="1245141"/>
                </a:lnTo>
                <a:close/>
              </a:path>
            </a:pathLst>
          </a:custGeom>
          <a:noFill/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67319" y="2684835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715966" y="2120630"/>
            <a:ext cx="2315182" cy="85603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Window 1</a:t>
            </a:r>
            <a:endParaRPr kumimoji="0" lang="en-SG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735422" y="3210128"/>
            <a:ext cx="2315182" cy="85603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Window 2</a:t>
            </a:r>
            <a:endParaRPr kumimoji="0" lang="en-SG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774333" y="4377448"/>
            <a:ext cx="2315182" cy="85603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Window 3</a:t>
            </a:r>
            <a:endParaRPr kumimoji="0" lang="en-SG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134018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6750" y="4433888"/>
              <a:ext cx="1028700" cy="1338262"/>
            </p14:xfrm>
          </p:contentPart>
        </mc:Choice>
        <mc:Fallback xmlns="">
          <p:pic>
            <p:nvPicPr>
              <p:cNvPr id="2134018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25232" y="4420927"/>
                <a:ext cx="1044177" cy="1360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13401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55863" y="5748338"/>
              <a:ext cx="1816100" cy="436562"/>
            </p14:xfrm>
          </p:contentPart>
        </mc:Choice>
        <mc:Fallback xmlns="">
          <p:pic>
            <p:nvPicPr>
              <p:cNvPr id="213401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46144" y="5738621"/>
                <a:ext cx="1839139" cy="451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134023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08700" y="1781175"/>
              <a:ext cx="2205038" cy="885825"/>
            </p14:xfrm>
          </p:contentPart>
        </mc:Choice>
        <mc:Fallback xmlns="">
          <p:pic>
            <p:nvPicPr>
              <p:cNvPr id="2134023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096820" y="1770012"/>
                <a:ext cx="2230238" cy="908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3402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49963" y="2900363"/>
              <a:ext cx="2408237" cy="704850"/>
            </p14:xfrm>
          </p:contentPart>
        </mc:Choice>
        <mc:Fallback xmlns="">
          <p:pic>
            <p:nvPicPr>
              <p:cNvPr id="213402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038089" y="2897843"/>
                <a:ext cx="2423349" cy="7199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13402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13463" y="4545013"/>
              <a:ext cx="2703512" cy="360362"/>
            </p14:xfrm>
          </p:contentPart>
        </mc:Choice>
        <mc:Fallback xmlns="">
          <p:pic>
            <p:nvPicPr>
              <p:cNvPr id="213402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101222" y="4531706"/>
                <a:ext cx="2729435" cy="379423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307181" y="251117"/>
            <a:ext cx="6547644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Does one thing and does it all</a:t>
            </a:r>
            <a:endParaRPr lang="en-SG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5" name="Group 24" descr="Down:  Group 5"/>
          <p:cNvGrpSpPr/>
          <p:nvPr/>
        </p:nvGrpSpPr>
        <p:grpSpPr>
          <a:xfrm>
            <a:off x="7229833" y="30145"/>
            <a:ext cx="1999938" cy="1617270"/>
            <a:chOff x="6001062" y="4495800"/>
            <a:chExt cx="1999938" cy="1617270"/>
          </a:xfrm>
        </p:grpSpPr>
        <p:grpSp>
          <p:nvGrpSpPr>
            <p:cNvPr id="26" name="Group 17"/>
            <p:cNvGrpSpPr/>
            <p:nvPr/>
          </p:nvGrpSpPr>
          <p:grpSpPr>
            <a:xfrm>
              <a:off x="6400800" y="5181600"/>
              <a:ext cx="878714" cy="931470"/>
              <a:chOff x="7059057" y="883371"/>
              <a:chExt cx="1206210" cy="117565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Content Placeholder 2"/>
            <p:cNvSpPr txBox="1">
              <a:spLocks/>
            </p:cNvSpPr>
            <p:nvPr/>
          </p:nvSpPr>
          <p:spPr>
            <a:xfrm>
              <a:off x="6001062" y="4495800"/>
              <a:ext cx="1999938" cy="708256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rm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820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67319" y="2159541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15966" y="2159541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78102" y="2156298"/>
            <a:ext cx="1770434" cy="159533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13504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738" y="4454525"/>
              <a:ext cx="4722812" cy="1768475"/>
            </p14:xfrm>
          </p:contentPart>
        </mc:Choice>
        <mc:Fallback xmlns="">
          <p:pic>
            <p:nvPicPr>
              <p:cNvPr id="213504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4938" y="4441924"/>
                <a:ext cx="4746932" cy="1794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13504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3513" y="4618038"/>
              <a:ext cx="806450" cy="427037"/>
            </p14:xfrm>
          </p:contentPart>
        </mc:Choice>
        <mc:Fallback xmlns="">
          <p:pic>
            <p:nvPicPr>
              <p:cNvPr id="213504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21272" y="4607596"/>
                <a:ext cx="831292" cy="4493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13504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51113" y="4730750"/>
              <a:ext cx="261937" cy="266700"/>
            </p14:xfrm>
          </p:contentPart>
        </mc:Choice>
        <mc:Fallback xmlns="">
          <p:pic>
            <p:nvPicPr>
              <p:cNvPr id="213504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38503" y="4718153"/>
                <a:ext cx="285717" cy="2839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3505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50975" y="5087938"/>
              <a:ext cx="2406650" cy="720725"/>
            </p14:xfrm>
          </p:contentPart>
        </mc:Choice>
        <mc:Fallback xmlns="">
          <p:pic>
            <p:nvPicPr>
              <p:cNvPr id="213505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439820" y="5075338"/>
                <a:ext cx="2430040" cy="746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13505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7563" y="1620838"/>
              <a:ext cx="225425" cy="403225"/>
            </p14:xfrm>
          </p:contentPart>
        </mc:Choice>
        <mc:Fallback xmlns="">
          <p:pic>
            <p:nvPicPr>
              <p:cNvPr id="213505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083242" y="1612197"/>
                <a:ext cx="238389" cy="420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135052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30475" y="1220788"/>
              <a:ext cx="811213" cy="381000"/>
            </p14:xfrm>
          </p:contentPart>
        </mc:Choice>
        <mc:Fallback xmlns="">
          <p:pic>
            <p:nvPicPr>
              <p:cNvPr id="2135052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518953" y="1210345"/>
                <a:ext cx="833897" cy="3957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13505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35450" y="1266825"/>
              <a:ext cx="955675" cy="800100"/>
            </p14:xfrm>
          </p:contentPart>
        </mc:Choice>
        <mc:Fallback xmlns="">
          <p:pic>
            <p:nvPicPr>
              <p:cNvPr id="213505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31850" y="1257467"/>
                <a:ext cx="971873" cy="8126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13505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57813" y="1244600"/>
              <a:ext cx="655637" cy="369888"/>
            </p14:xfrm>
          </p:contentPart>
        </mc:Choice>
        <mc:Fallback xmlns="">
          <p:pic>
            <p:nvPicPr>
              <p:cNvPr id="213505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347012" y="1232354"/>
                <a:ext cx="678680" cy="395099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307181" y="251117"/>
            <a:ext cx="6547644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Does one thing and does it all</a:t>
            </a:r>
            <a:endParaRPr lang="en-SG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5" name="Group 24" descr="Down:  Group 5"/>
          <p:cNvGrpSpPr/>
          <p:nvPr/>
        </p:nvGrpSpPr>
        <p:grpSpPr>
          <a:xfrm>
            <a:off x="7229833" y="30145"/>
            <a:ext cx="1999938" cy="1617270"/>
            <a:chOff x="6001062" y="4495800"/>
            <a:chExt cx="1999938" cy="1617270"/>
          </a:xfrm>
        </p:grpSpPr>
        <p:grpSp>
          <p:nvGrpSpPr>
            <p:cNvPr id="26" name="Group 17"/>
            <p:cNvGrpSpPr/>
            <p:nvPr/>
          </p:nvGrpSpPr>
          <p:grpSpPr>
            <a:xfrm>
              <a:off x="6400800" y="5181600"/>
              <a:ext cx="878714" cy="931470"/>
              <a:chOff x="7059057" y="883371"/>
              <a:chExt cx="1206210" cy="117565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Content Placeholder 2"/>
            <p:cNvSpPr txBox="1">
              <a:spLocks/>
            </p:cNvSpPr>
            <p:nvPr/>
          </p:nvSpPr>
          <p:spPr>
            <a:xfrm>
              <a:off x="6001062" y="4495800"/>
              <a:ext cx="1999938" cy="708256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rm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6" name="Ink 5"/>
              <p14:cNvContentPartPr/>
              <p14:nvPr/>
            </p14:nvContentPartPr>
            <p14:xfrm>
              <a:off x="6892560" y="3847320"/>
              <a:ext cx="1638360" cy="547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888600" y="3837240"/>
                <a:ext cx="1650960" cy="56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893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67319" y="2159541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15966" y="2159541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78102" y="2156298"/>
            <a:ext cx="1770434" cy="159533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136066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738" y="4454525"/>
              <a:ext cx="4722812" cy="1768475"/>
            </p14:xfrm>
          </p:contentPart>
        </mc:Choice>
        <mc:Fallback xmlns="">
          <p:pic>
            <p:nvPicPr>
              <p:cNvPr id="2136066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4938" y="4441924"/>
                <a:ext cx="4746932" cy="1794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136067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3513" y="4618038"/>
              <a:ext cx="806450" cy="427037"/>
            </p14:xfrm>
          </p:contentPart>
        </mc:Choice>
        <mc:Fallback xmlns="">
          <p:pic>
            <p:nvPicPr>
              <p:cNvPr id="2136067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21272" y="4607596"/>
                <a:ext cx="831292" cy="4493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136068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51113" y="4730750"/>
              <a:ext cx="261937" cy="266700"/>
            </p14:xfrm>
          </p:contentPart>
        </mc:Choice>
        <mc:Fallback xmlns="">
          <p:pic>
            <p:nvPicPr>
              <p:cNvPr id="2136068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38503" y="4718153"/>
                <a:ext cx="285717" cy="2839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36069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50975" y="5087938"/>
              <a:ext cx="2406650" cy="720725"/>
            </p14:xfrm>
          </p:contentPart>
        </mc:Choice>
        <mc:Fallback xmlns="">
          <p:pic>
            <p:nvPicPr>
              <p:cNvPr id="2136069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439820" y="5075338"/>
                <a:ext cx="2430040" cy="746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136070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7563" y="1620838"/>
              <a:ext cx="225425" cy="403225"/>
            </p14:xfrm>
          </p:contentPart>
        </mc:Choice>
        <mc:Fallback xmlns="">
          <p:pic>
            <p:nvPicPr>
              <p:cNvPr id="2136070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083242" y="1612197"/>
                <a:ext cx="238389" cy="420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136071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30475" y="1220788"/>
              <a:ext cx="811213" cy="381000"/>
            </p14:xfrm>
          </p:contentPart>
        </mc:Choice>
        <mc:Fallback xmlns="">
          <p:pic>
            <p:nvPicPr>
              <p:cNvPr id="2136071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518953" y="1210345"/>
                <a:ext cx="833897" cy="395765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307181" y="251117"/>
            <a:ext cx="6547644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Does one thing and does it all</a:t>
            </a:r>
            <a:endParaRPr lang="en-SG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36" name="Group 35" descr="Down:  Group 5"/>
          <p:cNvGrpSpPr/>
          <p:nvPr/>
        </p:nvGrpSpPr>
        <p:grpSpPr>
          <a:xfrm>
            <a:off x="7229833" y="30145"/>
            <a:ext cx="1999938" cy="1617270"/>
            <a:chOff x="6001062" y="4495800"/>
            <a:chExt cx="1999938" cy="1617270"/>
          </a:xfrm>
        </p:grpSpPr>
        <p:grpSp>
          <p:nvGrpSpPr>
            <p:cNvPr id="37" name="Group 17"/>
            <p:cNvGrpSpPr/>
            <p:nvPr/>
          </p:nvGrpSpPr>
          <p:grpSpPr>
            <a:xfrm>
              <a:off x="6400800" y="5181600"/>
              <a:ext cx="878714" cy="931470"/>
              <a:chOff x="7059057" y="883371"/>
              <a:chExt cx="1206210" cy="1175650"/>
            </a:xfrm>
          </p:grpSpPr>
          <p:sp>
            <p:nvSpPr>
              <p:cNvPr id="39" name="Rectangle 38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40" name="Straight Arrow Connector 39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Content Placeholder 2"/>
            <p:cNvSpPr txBox="1">
              <a:spLocks/>
            </p:cNvSpPr>
            <p:nvPr/>
          </p:nvSpPr>
          <p:spPr>
            <a:xfrm>
              <a:off x="6001062" y="4495800"/>
              <a:ext cx="1999938" cy="708256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rm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134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67319" y="2159541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15966" y="2159541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78102" y="2156298"/>
            <a:ext cx="1770434" cy="159533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136066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738" y="4454525"/>
              <a:ext cx="4722812" cy="1768475"/>
            </p14:xfrm>
          </p:contentPart>
        </mc:Choice>
        <mc:Fallback xmlns="">
          <p:pic>
            <p:nvPicPr>
              <p:cNvPr id="2136066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4938" y="4441924"/>
                <a:ext cx="4746932" cy="1794397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307181" y="251117"/>
            <a:ext cx="6547644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Does one thing and does it all</a:t>
            </a:r>
            <a:endParaRPr lang="en-SG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36" name="Group 35" descr="Down:  Group 5"/>
          <p:cNvGrpSpPr/>
          <p:nvPr/>
        </p:nvGrpSpPr>
        <p:grpSpPr>
          <a:xfrm>
            <a:off x="7229833" y="30145"/>
            <a:ext cx="1999938" cy="1617270"/>
            <a:chOff x="6001062" y="4495800"/>
            <a:chExt cx="1999938" cy="1617270"/>
          </a:xfrm>
        </p:grpSpPr>
        <p:grpSp>
          <p:nvGrpSpPr>
            <p:cNvPr id="37" name="Group 17"/>
            <p:cNvGrpSpPr/>
            <p:nvPr/>
          </p:nvGrpSpPr>
          <p:grpSpPr>
            <a:xfrm>
              <a:off x="6400800" y="5181600"/>
              <a:ext cx="878714" cy="931470"/>
              <a:chOff x="7059057" y="883371"/>
              <a:chExt cx="1206210" cy="1175650"/>
            </a:xfrm>
          </p:grpSpPr>
          <p:sp>
            <p:nvSpPr>
              <p:cNvPr id="39" name="Rectangle 38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40" name="Straight Arrow Connector 39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Content Placeholder 2"/>
            <p:cNvSpPr txBox="1">
              <a:spLocks/>
            </p:cNvSpPr>
            <p:nvPr/>
          </p:nvSpPr>
          <p:spPr>
            <a:xfrm>
              <a:off x="6001062" y="4495800"/>
              <a:ext cx="1999938" cy="708256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rm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 rot="2669127">
              <a:off x="1765984" y="4064850"/>
              <a:ext cx="2419046" cy="2114937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 rot="2669127">
                <a:off x="1749783" y="4046131"/>
                <a:ext cx="2450009" cy="2149136"/>
              </a:xfrm>
              <a:prstGeom prst="rect">
                <a:avLst/>
              </a:prstGeom>
            </p:spPr>
          </p:pic>
        </mc:Fallback>
      </mc:AlternateContent>
      <p:grpSp>
        <p:nvGrpSpPr>
          <p:cNvPr id="6" name="Group 5"/>
          <p:cNvGrpSpPr/>
          <p:nvPr/>
        </p:nvGrpSpPr>
        <p:grpSpPr>
          <a:xfrm>
            <a:off x="2087563" y="1191960"/>
            <a:ext cx="5409437" cy="920880"/>
            <a:chOff x="2087563" y="1191960"/>
            <a:chExt cx="5409437" cy="9208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136070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87563" y="1620838"/>
                <a:ext cx="225425" cy="403225"/>
              </p14:xfrm>
            </p:contentPart>
          </mc:Choice>
          <mc:Fallback xmlns="">
            <p:pic>
              <p:nvPicPr>
                <p:cNvPr id="2136070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083242" y="1612197"/>
                  <a:ext cx="238389" cy="4208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" name="Ink 2"/>
                <p14:cNvContentPartPr/>
                <p14:nvPr/>
              </p14:nvContentPartPr>
              <p14:xfrm>
                <a:off x="2145240" y="1191960"/>
                <a:ext cx="5351760" cy="920880"/>
              </p14:xfrm>
            </p:contentPart>
          </mc:Choice>
          <mc:Fallback xmlns="">
            <p:pic>
              <p:nvPicPr>
                <p:cNvPr id="3" name="Ink 2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137680" y="1177920"/>
                  <a:ext cx="5366160" cy="9511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09473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67319" y="2159541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15966" y="2159541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78102" y="2156298"/>
            <a:ext cx="1770434" cy="159533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6" name="cohesion"/>
          <p:cNvGrpSpPr/>
          <p:nvPr/>
        </p:nvGrpSpPr>
        <p:grpSpPr>
          <a:xfrm>
            <a:off x="4601183" y="4095605"/>
            <a:ext cx="2286000" cy="2286000"/>
            <a:chOff x="5943600" y="4114800"/>
            <a:chExt cx="2286000" cy="2286000"/>
          </a:xfrm>
        </p:grpSpPr>
        <p:grpSp>
          <p:nvGrpSpPr>
            <p:cNvPr id="27" name="Group 17"/>
            <p:cNvGrpSpPr/>
            <p:nvPr/>
          </p:nvGrpSpPr>
          <p:grpSpPr>
            <a:xfrm>
              <a:off x="6470952" y="5469330"/>
              <a:ext cx="878714" cy="931470"/>
              <a:chOff x="7059057" y="883371"/>
              <a:chExt cx="1206210" cy="117565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30" name="Straight Arrow Connector 29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Rectangle 27"/>
            <p:cNvSpPr/>
            <p:nvPr/>
          </p:nvSpPr>
          <p:spPr>
            <a:xfrm>
              <a:off x="5943600" y="4114800"/>
              <a:ext cx="2286000" cy="107721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Increase 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307181" y="251117"/>
            <a:ext cx="6547644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Does one thing and does it all</a:t>
            </a:r>
            <a:endParaRPr lang="en-SG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36" name="Group 35" descr="Down:  Group 5"/>
          <p:cNvGrpSpPr/>
          <p:nvPr/>
        </p:nvGrpSpPr>
        <p:grpSpPr>
          <a:xfrm>
            <a:off x="7229833" y="30145"/>
            <a:ext cx="1999938" cy="1617270"/>
            <a:chOff x="6001062" y="4495800"/>
            <a:chExt cx="1999938" cy="1617270"/>
          </a:xfrm>
        </p:grpSpPr>
        <p:grpSp>
          <p:nvGrpSpPr>
            <p:cNvPr id="37" name="Group 17"/>
            <p:cNvGrpSpPr/>
            <p:nvPr/>
          </p:nvGrpSpPr>
          <p:grpSpPr>
            <a:xfrm>
              <a:off x="6400800" y="5181600"/>
              <a:ext cx="878714" cy="931470"/>
              <a:chOff x="7059057" y="883371"/>
              <a:chExt cx="1206210" cy="1175650"/>
            </a:xfrm>
          </p:grpSpPr>
          <p:sp>
            <p:nvSpPr>
              <p:cNvPr id="39" name="Rectangle 38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40" name="Straight Arrow Connector 39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Content Placeholder 2"/>
            <p:cNvSpPr txBox="1">
              <a:spLocks/>
            </p:cNvSpPr>
            <p:nvPr/>
          </p:nvSpPr>
          <p:spPr>
            <a:xfrm>
              <a:off x="6001062" y="4495800"/>
              <a:ext cx="1999938" cy="708256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rm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4" name="Ink 33"/>
              <p14:cNvContentPartPr/>
              <p14:nvPr/>
            </p14:nvContentPartPr>
            <p14:xfrm>
              <a:off x="6692624" y="5258598"/>
              <a:ext cx="2267280" cy="12387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84344" y="5251758"/>
                <a:ext cx="2287800" cy="125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848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5815442" y="2743200"/>
            <a:ext cx="1728358" cy="1726507"/>
            <a:chOff x="6212648" y="4535280"/>
            <a:chExt cx="1728358" cy="1726507"/>
          </a:xfrm>
        </p:grpSpPr>
        <p:grpSp>
          <p:nvGrpSpPr>
            <p:cNvPr id="24" name="Group 17"/>
            <p:cNvGrpSpPr/>
            <p:nvPr/>
          </p:nvGrpSpPr>
          <p:grpSpPr>
            <a:xfrm>
              <a:off x="6631572" y="5330317"/>
              <a:ext cx="878714" cy="931470"/>
              <a:chOff x="7059057" y="883371"/>
              <a:chExt cx="1206210" cy="117565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7" name="Straight Arrow Connector 26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Rectangle 24"/>
            <p:cNvSpPr/>
            <p:nvPr/>
          </p:nvSpPr>
          <p:spPr>
            <a:xfrm>
              <a:off x="6212648" y="4535280"/>
              <a:ext cx="1728358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1350963" marR="0" lvl="0" indent="-1350963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655925" y="2743199"/>
            <a:ext cx="2099677" cy="1689751"/>
            <a:chOff x="1655925" y="2743199"/>
            <a:chExt cx="2099677" cy="1689751"/>
          </a:xfrm>
        </p:grpSpPr>
        <p:sp>
          <p:nvSpPr>
            <p:cNvPr id="33" name="Rectangle 32"/>
            <p:cNvSpPr/>
            <p:nvPr/>
          </p:nvSpPr>
          <p:spPr>
            <a:xfrm>
              <a:off x="1655925" y="2743199"/>
              <a:ext cx="2099677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Abstraction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2416144" y="3687399"/>
              <a:ext cx="620117" cy="745551"/>
              <a:chOff x="2416144" y="3687399"/>
              <a:chExt cx="620117" cy="745551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2416144" y="3687399"/>
                <a:ext cx="615051" cy="122601"/>
              </a:xfrm>
              <a:prstGeom prst="rect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421210" y="3921533"/>
                <a:ext cx="615051" cy="511417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46" name="Straight Arrow Connector 45"/>
              <p:cNvCxnSpPr/>
              <p:nvPr/>
            </p:nvCxnSpPr>
            <p:spPr>
              <a:xfrm rot="5400000">
                <a:off x="2521981" y="4007874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dirty="0">
                <a:solidFill>
                  <a:srgbClr val="FFFF00"/>
                </a:solidFill>
              </a:rPr>
              <a:t>Design Fundamentals</a:t>
            </a:r>
            <a:r>
              <a:rPr lang="en-US" dirty="0">
                <a:solidFill>
                  <a:prstClr val="white">
                    <a:lumMod val="85000"/>
                  </a:prstClr>
                </a:solidFill>
              </a:rPr>
              <a:t>   </a:t>
            </a:r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877896" y="1583516"/>
            <a:ext cx="6630533" cy="700354"/>
            <a:chOff x="334471" y="836579"/>
            <a:chExt cx="6630533" cy="1625350"/>
          </a:xfrm>
        </p:grpSpPr>
        <p:sp>
          <p:nvSpPr>
            <p:cNvPr id="35" name="Rectangle 3"/>
            <p:cNvSpPr/>
            <p:nvPr/>
          </p:nvSpPr>
          <p:spPr>
            <a:xfrm>
              <a:off x="2486088" y="836579"/>
              <a:ext cx="1770434" cy="1595336"/>
            </a:xfrm>
            <a:prstGeom prst="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Parser</a:t>
              </a:r>
              <a:endParaRPr kumimoji="0" lang="en-SG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Rectangle 4"/>
            <p:cNvSpPr/>
            <p:nvPr/>
          </p:nvSpPr>
          <p:spPr>
            <a:xfrm>
              <a:off x="5194570" y="836579"/>
              <a:ext cx="1770434" cy="1595336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Logic</a:t>
              </a:r>
              <a:endParaRPr kumimoji="0" lang="en-SG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37" name="Straight Arrow Connector 5"/>
            <p:cNvCxnSpPr>
              <a:stCxn id="35" idx="3"/>
              <a:endCxn id="36" idx="1"/>
            </p:cNvCxnSpPr>
            <p:nvPr/>
          </p:nvCxnSpPr>
          <p:spPr>
            <a:xfrm>
              <a:off x="4256522" y="1634248"/>
              <a:ext cx="938048" cy="0"/>
            </a:xfrm>
            <a:prstGeom prst="straightConnector1">
              <a:avLst/>
            </a:prstGeom>
            <a:ln w="57150">
              <a:solidFill>
                <a:schemeClr val="bg1">
                  <a:lumMod val="9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3"/>
            <p:cNvSpPr/>
            <p:nvPr/>
          </p:nvSpPr>
          <p:spPr>
            <a:xfrm>
              <a:off x="334471" y="866593"/>
              <a:ext cx="1213569" cy="1595336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UI</a:t>
              </a:r>
              <a:endParaRPr kumimoji="0" lang="en-SG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8" name="coupling group"/>
          <p:cNvGrpSpPr/>
          <p:nvPr/>
        </p:nvGrpSpPr>
        <p:grpSpPr>
          <a:xfrm>
            <a:off x="3933928" y="2743200"/>
            <a:ext cx="1653017" cy="2015568"/>
            <a:chOff x="4267200" y="4506479"/>
            <a:chExt cx="1653017" cy="2015568"/>
          </a:xfrm>
        </p:grpSpPr>
        <p:grpSp>
          <p:nvGrpSpPr>
            <p:cNvPr id="40" name="coupling"/>
            <p:cNvGrpSpPr/>
            <p:nvPr/>
          </p:nvGrpSpPr>
          <p:grpSpPr>
            <a:xfrm>
              <a:off x="4419600" y="5062899"/>
              <a:ext cx="1420237" cy="1459148"/>
              <a:chOff x="0" y="233465"/>
              <a:chExt cx="1420237" cy="1459148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416081" y="642026"/>
                <a:ext cx="615051" cy="649184"/>
              </a:xfrm>
              <a:prstGeom prst="rect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43" name="Straight Arrow Connector 42"/>
              <p:cNvCxnSpPr/>
              <p:nvPr/>
            </p:nvCxnSpPr>
            <p:spPr>
              <a:xfrm>
                <a:off x="1024284" y="933200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>
                <a:off x="0" y="938503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 rot="5400000">
                <a:off x="525973" y="426484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/>
              <p:nvPr/>
            </p:nvCxnSpPr>
            <p:spPr>
              <a:xfrm rot="5400000">
                <a:off x="504552" y="1482951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Rectangle 40"/>
            <p:cNvSpPr/>
            <p:nvPr/>
          </p:nvSpPr>
          <p:spPr>
            <a:xfrm>
              <a:off x="4267200" y="4506479"/>
              <a:ext cx="1653017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Coupling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447800" y="4730980"/>
            <a:ext cx="2472273" cy="1676400"/>
            <a:chOff x="1447800" y="5181600"/>
            <a:chExt cx="2472273" cy="1676400"/>
          </a:xfrm>
        </p:grpSpPr>
        <p:pic>
          <p:nvPicPr>
            <p:cNvPr id="1026" name="Picture 2" descr="https://i.imgflip.com/2jd2a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4" t="11737"/>
            <a:stretch/>
          </p:blipFill>
          <p:spPr bwMode="auto">
            <a:xfrm>
              <a:off x="1447800" y="5181600"/>
              <a:ext cx="2472273" cy="16764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2295628" y="6451310"/>
              <a:ext cx="1143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 smtClean="0">
                  <a:ln>
                    <a:solidFill>
                      <a:prstClr val="black"/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Use it!</a:t>
              </a:r>
              <a:endParaRPr kumimoji="0" lang="en-US" sz="2000" b="0" i="0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3585826" y="4724400"/>
            <a:ext cx="2472273" cy="1676400"/>
            <a:chOff x="1447800" y="5181600"/>
            <a:chExt cx="2472273" cy="1676400"/>
          </a:xfrm>
        </p:grpSpPr>
        <p:pic>
          <p:nvPicPr>
            <p:cNvPr id="50" name="Picture 2" descr="https://i.imgflip.com/2jd2a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4" t="11737"/>
            <a:stretch/>
          </p:blipFill>
          <p:spPr bwMode="auto">
            <a:xfrm>
              <a:off x="1447800" y="5181600"/>
              <a:ext cx="2472273" cy="16764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" name="TextBox 50"/>
            <p:cNvSpPr txBox="1"/>
            <p:nvPr/>
          </p:nvSpPr>
          <p:spPr>
            <a:xfrm>
              <a:off x="2148431" y="6451310"/>
              <a:ext cx="1411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 smtClean="0">
                  <a:ln>
                    <a:solidFill>
                      <a:prstClr val="black"/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Reduce!</a:t>
              </a:r>
              <a:endParaRPr kumimoji="0" lang="en-US" sz="2000" b="0" i="0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674412" y="4739444"/>
            <a:ext cx="2472273" cy="1676400"/>
            <a:chOff x="1447800" y="5181600"/>
            <a:chExt cx="2472273" cy="1676400"/>
          </a:xfrm>
        </p:grpSpPr>
        <p:pic>
          <p:nvPicPr>
            <p:cNvPr id="53" name="Picture 2" descr="https://i.imgflip.com/2jd2a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4" t="11737"/>
            <a:stretch/>
          </p:blipFill>
          <p:spPr bwMode="auto">
            <a:xfrm>
              <a:off x="1447800" y="5181600"/>
              <a:ext cx="2472273" cy="16764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TextBox 53"/>
            <p:cNvSpPr txBox="1"/>
            <p:nvPr/>
          </p:nvSpPr>
          <p:spPr>
            <a:xfrm>
              <a:off x="2221362" y="6451310"/>
              <a:ext cx="15530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 smtClean="0">
                  <a:ln>
                    <a:solidFill>
                      <a:prstClr val="black"/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Improve!</a:t>
              </a:r>
              <a:endParaRPr kumimoji="0" lang="en-US" sz="2000" b="0" i="0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48" name="Oval 77"/>
          <p:cNvSpPr/>
          <p:nvPr/>
        </p:nvSpPr>
        <p:spPr>
          <a:xfrm>
            <a:off x="76200" y="6175032"/>
            <a:ext cx="9067800" cy="424934"/>
          </a:xfrm>
          <a:prstGeom prst="ellipse">
            <a:avLst/>
          </a:prstGeom>
          <a:solidFill>
            <a:schemeClr val="tx1">
              <a:alpha val="4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 useBgFill="1">
        <p:nvSpPr>
          <p:cNvPr id="55" name="Rectangle 2"/>
          <p:cNvSpPr/>
          <p:nvPr/>
        </p:nvSpPr>
        <p:spPr>
          <a:xfrm>
            <a:off x="838200" y="6366030"/>
            <a:ext cx="7543800" cy="4919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lowchart: Connector 6"/>
          <p:cNvSpPr/>
          <p:nvPr/>
        </p:nvSpPr>
        <p:spPr>
          <a:xfrm>
            <a:off x="1655926" y="1876966"/>
            <a:ext cx="325734" cy="272673"/>
          </a:xfrm>
          <a:prstGeom prst="flowChartConnector">
            <a:avLst/>
          </a:prstGeom>
          <a:solidFill>
            <a:schemeClr val="accent4"/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Flowchart: Connector 56"/>
          <p:cNvSpPr/>
          <p:nvPr/>
        </p:nvSpPr>
        <p:spPr>
          <a:xfrm>
            <a:off x="964177" y="1700531"/>
            <a:ext cx="201823" cy="220164"/>
          </a:xfrm>
          <a:prstGeom prst="flowChartConnector">
            <a:avLst/>
          </a:prstGeom>
          <a:solidFill>
            <a:schemeClr val="accent4"/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Flowchart: Connector 57"/>
          <p:cNvSpPr/>
          <p:nvPr/>
        </p:nvSpPr>
        <p:spPr>
          <a:xfrm>
            <a:off x="4356426" y="1821648"/>
            <a:ext cx="325734" cy="272673"/>
          </a:xfrm>
          <a:prstGeom prst="flowChartConnector">
            <a:avLst/>
          </a:prstGeom>
          <a:solidFill>
            <a:schemeClr val="accent3"/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Flowchart: Connector 58"/>
          <p:cNvSpPr/>
          <p:nvPr/>
        </p:nvSpPr>
        <p:spPr>
          <a:xfrm>
            <a:off x="3742747" y="1624416"/>
            <a:ext cx="201823" cy="220164"/>
          </a:xfrm>
          <a:prstGeom prst="flowChartConnector">
            <a:avLst/>
          </a:prstGeom>
          <a:solidFill>
            <a:schemeClr val="accent3"/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960042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7" grpId="0" animBg="1"/>
      <p:bldP spid="58" grpId="0" animBg="1"/>
      <p:bldP spid="5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2209800" y="3733800"/>
            <a:ext cx="0" cy="2057400"/>
          </a:xfrm>
          <a:prstGeom prst="line">
            <a:avLst/>
          </a:prstGeom>
          <a:ln w="28575">
            <a:solidFill>
              <a:schemeClr val="accent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2121382" y="4533900"/>
            <a:ext cx="187478" cy="1108264"/>
          </a:xfrm>
          <a:prstGeom prst="rect">
            <a:avLst/>
          </a:prstGeom>
          <a:solidFill>
            <a:srgbClr val="0070C0"/>
          </a:solidFill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46466" y="0"/>
            <a:ext cx="10306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7033260" y="3733800"/>
            <a:ext cx="0" cy="2286000"/>
          </a:xfrm>
          <a:prstGeom prst="line">
            <a:avLst/>
          </a:prstGeom>
          <a:ln w="28575">
            <a:solidFill>
              <a:schemeClr val="accent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964680" y="4331732"/>
            <a:ext cx="152400" cy="266700"/>
          </a:xfrm>
          <a:prstGeom prst="rect">
            <a:avLst/>
          </a:prstGeom>
          <a:solidFill>
            <a:srgbClr val="0070C0"/>
          </a:solidFill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200" y="1752600"/>
            <a:ext cx="914400" cy="6858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Logic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52600" y="1752600"/>
            <a:ext cx="1143000" cy="6858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Minefield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Flowchart: Magnetic Disk 9"/>
          <p:cNvSpPr/>
          <p:nvPr/>
        </p:nvSpPr>
        <p:spPr>
          <a:xfrm>
            <a:off x="3352800" y="1752600"/>
            <a:ext cx="914400" cy="685800"/>
          </a:xfrm>
          <a:prstGeom prst="flowChartMagneticDisk">
            <a:avLst/>
          </a:prstGeom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Storage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1" name="Straight Arrow Connector 10"/>
          <p:cNvCxnSpPr>
            <a:endCxn id="8" idx="1"/>
          </p:cNvCxnSpPr>
          <p:nvPr/>
        </p:nvCxnSpPr>
        <p:spPr>
          <a:xfrm>
            <a:off x="76200" y="2095500"/>
            <a:ext cx="381000" cy="0"/>
          </a:xfrm>
          <a:prstGeom prst="straightConnector1">
            <a:avLst/>
          </a:prstGeom>
          <a:ln w="28575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371600" y="2095500"/>
            <a:ext cx="381000" cy="0"/>
          </a:xfrm>
          <a:prstGeom prst="straightConnector1">
            <a:avLst/>
          </a:prstGeom>
          <a:ln w="28575">
            <a:solidFill>
              <a:srgbClr val="92D05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9" idx="3"/>
          </p:cNvCxnSpPr>
          <p:nvPr/>
        </p:nvCxnSpPr>
        <p:spPr>
          <a:xfrm>
            <a:off x="2895600" y="2095500"/>
            <a:ext cx="457200" cy="0"/>
          </a:xfrm>
          <a:prstGeom prst="straightConnector1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196840" y="1752600"/>
            <a:ext cx="914400" cy="6858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Logic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92240" y="1752600"/>
            <a:ext cx="1097280" cy="6858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Minefield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Flowchart: Magnetic Disk 15"/>
          <p:cNvSpPr/>
          <p:nvPr/>
        </p:nvSpPr>
        <p:spPr>
          <a:xfrm>
            <a:off x="7970520" y="1752600"/>
            <a:ext cx="944880" cy="685800"/>
          </a:xfrm>
          <a:prstGeom prst="flowChartMagneticDisk">
            <a:avLst/>
          </a:prstGeom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Storage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7" name="Straight Arrow Connector 16"/>
          <p:cNvCxnSpPr>
            <a:endCxn id="14" idx="1"/>
          </p:cNvCxnSpPr>
          <p:nvPr/>
        </p:nvCxnSpPr>
        <p:spPr>
          <a:xfrm>
            <a:off x="4815840" y="2095500"/>
            <a:ext cx="381000" cy="0"/>
          </a:xfrm>
          <a:prstGeom prst="straightConnector1">
            <a:avLst/>
          </a:prstGeom>
          <a:ln w="28575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111240" y="2095500"/>
            <a:ext cx="381000" cy="0"/>
          </a:xfrm>
          <a:prstGeom prst="straightConnector1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589520" y="2095500"/>
            <a:ext cx="381000" cy="0"/>
          </a:xfrm>
          <a:prstGeom prst="straightConnector1">
            <a:avLst/>
          </a:prstGeom>
          <a:ln w="28575">
            <a:solidFill>
              <a:schemeClr val="accent6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4" idx="2"/>
          </p:cNvCxnSpPr>
          <p:nvPr/>
        </p:nvCxnSpPr>
        <p:spPr>
          <a:xfrm rot="16200000" flipH="1">
            <a:off x="7048500" y="1043940"/>
            <a:ext cx="12700" cy="2788920"/>
          </a:xfrm>
          <a:prstGeom prst="bentConnector3">
            <a:avLst>
              <a:gd name="adj1" fmla="val 1800000"/>
            </a:avLst>
          </a:prstGeom>
          <a:ln w="28575">
            <a:solidFill>
              <a:schemeClr val="accent3">
                <a:lumMod val="60000"/>
                <a:lumOff val="4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57200" y="3276600"/>
            <a:ext cx="914400" cy="4572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:Logic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611630" y="3276600"/>
            <a:ext cx="1398270" cy="4572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m:Minefield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352800" y="3276600"/>
            <a:ext cx="9906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:Storage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838200" y="3733800"/>
            <a:ext cx="0" cy="2057400"/>
          </a:xfrm>
          <a:prstGeom prst="line">
            <a:avLst/>
          </a:prstGeom>
          <a:ln w="28575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802380" y="3733800"/>
            <a:ext cx="0" cy="2057400"/>
          </a:xfrm>
          <a:prstGeom prst="line">
            <a:avLst/>
          </a:prstGeom>
          <a:ln w="28575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76200" y="4191000"/>
            <a:ext cx="701566" cy="0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914400" y="4495800"/>
            <a:ext cx="1206982" cy="0"/>
          </a:xfrm>
          <a:prstGeom prst="straightConnector1">
            <a:avLst/>
          </a:prstGeom>
          <a:ln w="28575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2324100" y="4762500"/>
            <a:ext cx="1394460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6200" y="38100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mark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92530" y="4126468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mark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362200" y="4393168"/>
            <a:ext cx="1197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BACC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update(m)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srgbClr val="4BACC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324100" y="5562600"/>
            <a:ext cx="1394460" cy="0"/>
          </a:xfrm>
          <a:prstGeom prst="straightConnector1">
            <a:avLst/>
          </a:prstGeom>
          <a:ln w="28575">
            <a:solidFill>
              <a:schemeClr val="accent6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929640" y="5642164"/>
            <a:ext cx="1191742" cy="0"/>
          </a:xfrm>
          <a:prstGeom prst="straightConnector1">
            <a:avLst/>
          </a:prstGeom>
          <a:ln w="28575">
            <a:solidFill>
              <a:schemeClr val="accent5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61" idx="2"/>
          </p:cNvCxnSpPr>
          <p:nvPr/>
        </p:nvCxnSpPr>
        <p:spPr>
          <a:xfrm>
            <a:off x="76200" y="5715000"/>
            <a:ext cx="769752" cy="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8077200" y="3276600"/>
            <a:ext cx="9906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:Storage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8526780" y="3733800"/>
            <a:ext cx="0" cy="2286000"/>
          </a:xfrm>
          <a:prstGeom prst="line">
            <a:avLst/>
          </a:prstGeom>
          <a:ln w="28575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532120" y="4331732"/>
            <a:ext cx="1394460" cy="0"/>
          </a:xfrm>
          <a:prstGeom prst="straightConnector1">
            <a:avLst/>
          </a:prstGeom>
          <a:ln w="28575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547360" y="4903232"/>
            <a:ext cx="2887980" cy="0"/>
          </a:xfrm>
          <a:prstGeom prst="straightConnector1">
            <a:avLst/>
          </a:prstGeom>
          <a:ln w="28575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810250" y="39624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mark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srgbClr val="92D05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32320" y="4533900"/>
            <a:ext cx="117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update(m)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srgbClr val="92D05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7109460" y="5334000"/>
            <a:ext cx="1348740" cy="0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5615546" y="4583192"/>
            <a:ext cx="1326274" cy="15240"/>
          </a:xfrm>
          <a:prstGeom prst="straightConnector1">
            <a:avLst/>
          </a:prstGeom>
          <a:ln w="28575">
            <a:solidFill>
              <a:schemeClr val="accent5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615546" y="5775960"/>
            <a:ext cx="2819794" cy="15240"/>
          </a:xfrm>
          <a:prstGeom prst="straightConnector1">
            <a:avLst/>
          </a:prstGeom>
          <a:ln w="28575">
            <a:solidFill>
              <a:schemeClr val="accent6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7158990" y="5562600"/>
            <a:ext cx="1276350" cy="0"/>
          </a:xfrm>
          <a:prstGeom prst="straightConnector1">
            <a:avLst/>
          </a:prstGeom>
          <a:ln w="28575">
            <a:solidFill>
              <a:schemeClr val="accent5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8481060" y="4914900"/>
            <a:ext cx="136372" cy="8763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6964680" y="5318297"/>
            <a:ext cx="152400" cy="242455"/>
          </a:xfrm>
          <a:prstGeom prst="rect">
            <a:avLst/>
          </a:prstGeom>
          <a:solidFill>
            <a:srgbClr val="0070C0"/>
          </a:solidFill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074920" y="3276600"/>
            <a:ext cx="914400" cy="4572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:Logic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8" name="Straight Connector 47"/>
          <p:cNvCxnSpPr>
            <a:stCxn id="47" idx="2"/>
          </p:cNvCxnSpPr>
          <p:nvPr/>
        </p:nvCxnSpPr>
        <p:spPr>
          <a:xfrm>
            <a:off x="5532120" y="3733800"/>
            <a:ext cx="0" cy="2362200"/>
          </a:xfrm>
          <a:prstGeom prst="line">
            <a:avLst/>
          </a:prstGeom>
          <a:ln w="28575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693920" y="38100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mark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4625734" y="6004560"/>
            <a:ext cx="853440" cy="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5479174" y="4191000"/>
            <a:ext cx="136372" cy="182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0" y="1274378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(a)</a:t>
            </a:r>
            <a:endParaRPr kumimoji="0" lang="en-SG" sz="24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593021" y="1274379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(b)</a:t>
            </a:r>
            <a:endParaRPr kumimoji="0" lang="en-SG" sz="24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>
            <a:off x="4648200" y="4191000"/>
            <a:ext cx="838200" cy="0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315200" y="4996934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7964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info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2340128" y="5137666"/>
            <a:ext cx="1348740" cy="0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2389658" y="5366266"/>
            <a:ext cx="1276350" cy="0"/>
          </a:xfrm>
          <a:prstGeom prst="straightConnector1">
            <a:avLst/>
          </a:prstGeom>
          <a:ln w="28575">
            <a:solidFill>
              <a:schemeClr val="accent5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3711728" y="4718566"/>
            <a:ext cx="136372" cy="8763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2195348" y="5132237"/>
            <a:ext cx="152400" cy="24245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545868" y="4800600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7964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info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77766" y="4210128"/>
            <a:ext cx="136372" cy="150487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376495" y="3276600"/>
            <a:ext cx="1398270" cy="4572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m:Minefield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3666008" y="672416"/>
            <a:ext cx="1667992" cy="424934"/>
          </a:xfrm>
          <a:prstGeom prst="ellipse">
            <a:avLst/>
          </a:prstGeom>
          <a:solidFill>
            <a:schemeClr val="tx1">
              <a:alpha val="4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3657600" y="125628"/>
            <a:ext cx="1667992" cy="424934"/>
          </a:xfrm>
          <a:prstGeom prst="ellipse">
            <a:avLst/>
          </a:prstGeom>
          <a:solidFill>
            <a:schemeClr val="tx1">
              <a:alpha val="4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 useBgFill="1">
        <p:nvSpPr>
          <p:cNvPr id="65" name="Title 2"/>
          <p:cNvSpPr txBox="1">
            <a:spLocks/>
          </p:cNvSpPr>
          <p:nvPr/>
        </p:nvSpPr>
        <p:spPr>
          <a:xfrm>
            <a:off x="0" y="279400"/>
            <a:ext cx="8229600" cy="64452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Which is the better Minesweeper design? </a:t>
            </a: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j-ea"/>
                <a:cs typeface="+mj-cs"/>
              </a:rPr>
              <a:t>Why?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04210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21" grpId="0" animBg="1"/>
      <p:bldP spid="22" grpId="0" animBg="1"/>
      <p:bldP spid="23" grpId="0" animBg="1"/>
      <p:bldP spid="29" grpId="0"/>
      <p:bldP spid="30" grpId="0"/>
      <p:bldP spid="31" grpId="0"/>
      <p:bldP spid="35" grpId="0" animBg="1"/>
      <p:bldP spid="39" grpId="0"/>
      <p:bldP spid="40" grpId="0"/>
      <p:bldP spid="45" grpId="0" animBg="1"/>
      <p:bldP spid="46" grpId="0" animBg="1"/>
      <p:bldP spid="47" grpId="0" animBg="1"/>
      <p:bldP spid="49" grpId="0"/>
      <p:bldP spid="51" grpId="0" animBg="1"/>
      <p:bldP spid="55" grpId="0"/>
      <p:bldP spid="58" grpId="0" animBg="1"/>
      <p:bldP spid="59" grpId="0" animBg="1"/>
      <p:bldP spid="60" grpId="0"/>
      <p:bldP spid="61" grpId="0" animBg="1"/>
      <p:bldP spid="6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coupling group"/>
          <p:cNvGrpSpPr/>
          <p:nvPr/>
        </p:nvGrpSpPr>
        <p:grpSpPr>
          <a:xfrm>
            <a:off x="3933928" y="2743200"/>
            <a:ext cx="1653017" cy="2015568"/>
            <a:chOff x="4267200" y="4506479"/>
            <a:chExt cx="1653017" cy="2015568"/>
          </a:xfrm>
        </p:grpSpPr>
        <p:grpSp>
          <p:nvGrpSpPr>
            <p:cNvPr id="13" name="coupling"/>
            <p:cNvGrpSpPr/>
            <p:nvPr/>
          </p:nvGrpSpPr>
          <p:grpSpPr>
            <a:xfrm>
              <a:off x="4419600" y="5062899"/>
              <a:ext cx="1420237" cy="1459148"/>
              <a:chOff x="0" y="233465"/>
              <a:chExt cx="1420237" cy="1459148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416081" y="642026"/>
                <a:ext cx="615051" cy="64918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18" name="Straight Arrow Connector 17"/>
              <p:cNvCxnSpPr/>
              <p:nvPr/>
            </p:nvCxnSpPr>
            <p:spPr>
              <a:xfrm>
                <a:off x="1024284" y="933200"/>
                <a:ext cx="395953" cy="1184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>
                <a:off x="0" y="938503"/>
                <a:ext cx="395953" cy="1184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rot="5400000">
                <a:off x="525973" y="426484"/>
                <a:ext cx="402681" cy="16643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>
              <a:xfrm rot="5400000">
                <a:off x="504552" y="1482951"/>
                <a:ext cx="402681" cy="16643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Rectangle 13"/>
            <p:cNvSpPr/>
            <p:nvPr/>
          </p:nvSpPr>
          <p:spPr>
            <a:xfrm>
              <a:off x="4267200" y="4506479"/>
              <a:ext cx="165301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Coupling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815442" y="2743200"/>
            <a:ext cx="1728358" cy="1726507"/>
            <a:chOff x="6212648" y="4535280"/>
            <a:chExt cx="1728358" cy="1726507"/>
          </a:xfrm>
        </p:grpSpPr>
        <p:grpSp>
          <p:nvGrpSpPr>
            <p:cNvPr id="24" name="Group 17"/>
            <p:cNvGrpSpPr/>
            <p:nvPr/>
          </p:nvGrpSpPr>
          <p:grpSpPr>
            <a:xfrm>
              <a:off x="6631572" y="5330317"/>
              <a:ext cx="878714" cy="931470"/>
              <a:chOff x="7059057" y="883371"/>
              <a:chExt cx="1206210" cy="117565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7" name="Straight Arrow Connector 26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Rectangle 24"/>
            <p:cNvSpPr/>
            <p:nvPr/>
          </p:nvSpPr>
          <p:spPr>
            <a:xfrm>
              <a:off x="6212648" y="4535280"/>
              <a:ext cx="1728358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1350963" marR="0" lvl="0" indent="-1350963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3" name="Rectangle 32"/>
          <p:cNvSpPr/>
          <p:nvPr/>
        </p:nvSpPr>
        <p:spPr>
          <a:xfrm>
            <a:off x="1655925" y="2743199"/>
            <a:ext cx="20996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Abstraction</a:t>
            </a:r>
            <a:endParaRPr kumimoji="0" lang="en-SG" sz="32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abstraction-diagram"/>
          <p:cNvGrpSpPr/>
          <p:nvPr/>
        </p:nvGrpSpPr>
        <p:grpSpPr>
          <a:xfrm>
            <a:off x="2416144" y="3687399"/>
            <a:ext cx="620117" cy="745551"/>
            <a:chOff x="2416144" y="3687399"/>
            <a:chExt cx="620117" cy="745551"/>
          </a:xfrm>
        </p:grpSpPr>
        <p:sp>
          <p:nvSpPr>
            <p:cNvPr id="34" name="Rectangle 33"/>
            <p:cNvSpPr/>
            <p:nvPr/>
          </p:nvSpPr>
          <p:spPr>
            <a:xfrm>
              <a:off x="2416144" y="3687399"/>
              <a:ext cx="615051" cy="122601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421210" y="3921533"/>
              <a:ext cx="615051" cy="511417"/>
            </a:xfrm>
            <a:prstGeom prst="rect">
              <a:avLst/>
            </a:prstGeom>
            <a:noFill/>
            <a:ln w="19050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46" name="Straight Arrow Connector 45"/>
            <p:cNvCxnSpPr/>
            <p:nvPr/>
          </p:nvCxnSpPr>
          <p:spPr>
            <a:xfrm rot="5400000">
              <a:off x="2521981" y="4007874"/>
              <a:ext cx="402681" cy="16643"/>
            </a:xfrm>
            <a:prstGeom prst="straightConnector1">
              <a:avLst/>
            </a:prstGeom>
            <a:ln w="57150">
              <a:solidFill>
                <a:srgbClr val="FFFF00"/>
              </a:solidFill>
              <a:prstDash val="sysDash"/>
              <a:headEnd type="arrow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dirty="0">
                <a:solidFill>
                  <a:srgbClr val="FFFF00"/>
                </a:solidFill>
              </a:rPr>
              <a:t>Design Fundamentals</a:t>
            </a:r>
            <a:r>
              <a:rPr lang="en-US" dirty="0">
                <a:solidFill>
                  <a:prstClr val="white">
                    <a:lumMod val="85000"/>
                  </a:prstClr>
                </a:solidFill>
              </a:rPr>
              <a:t>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3888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5722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838200" y="304800"/>
            <a:ext cx="76552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50963" marR="0" lvl="0" indent="-1350963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Gems of Wisdom: </a:t>
            </a:r>
          </a:p>
          <a:p>
            <a:pPr marL="1350963" marR="0" lvl="0" indent="-1350963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32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Software</a:t>
            </a:r>
            <a:r>
              <a:rPr kumimoji="0" lang="en-SG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SG" sz="32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Engineering Principles.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</a:t>
            </a:r>
            <a:endParaRPr kumimoji="0" lang="en-SG" sz="32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9" b="100000" l="0" r="99851">
                        <a14:backgroundMark x1="37220" y1="74583" x2="36771" y2="73750"/>
                        <a14:backgroundMark x1="42750" y1="74167" x2="41555" y2="73194"/>
                        <a14:backgroundMark x1="31241" y1="75694" x2="30643" y2="76528"/>
                        <a14:backgroundMark x1="86099" y1="37083" x2="86099" y2="37083"/>
                        <a14:backgroundMark x1="44694" y1="8611" x2="45441" y2="9444"/>
                      </a14:backgroundRemoval>
                    </a14:imgEffect>
                  </a14:imgLayer>
                </a14:imgProps>
              </a:ext>
            </a:extLst>
          </a:blip>
          <a:srcRect l="-4975" t="-5363" r="-4202" b="-4485"/>
          <a:stretch/>
        </p:blipFill>
        <p:spPr bwMode="auto">
          <a:xfrm>
            <a:off x="1066800" y="1524000"/>
            <a:ext cx="3871166" cy="419144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26225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2133600" y="76553"/>
            <a:ext cx="6858000" cy="806153"/>
          </a:xfrm>
        </p:spPr>
        <p:txBody>
          <a:bodyPr>
            <a:no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</a:rPr>
              <a:t>Principle of </a:t>
            </a:r>
            <a:r>
              <a:rPr lang="en-US" sz="3000" dirty="0">
                <a:solidFill>
                  <a:srgbClr val="FFFF00"/>
                </a:solidFill>
              </a:rPr>
              <a:t>Separation of Concerns </a:t>
            </a:r>
            <a:r>
              <a:rPr lang="en-US" sz="3000" dirty="0">
                <a:solidFill>
                  <a:schemeClr val="bg1"/>
                </a:solidFill>
              </a:rPr>
              <a:t>(</a:t>
            </a:r>
            <a:r>
              <a:rPr lang="en-US" sz="3000" dirty="0" err="1">
                <a:solidFill>
                  <a:srgbClr val="FFFF00"/>
                </a:solidFill>
              </a:rPr>
              <a:t>SoC</a:t>
            </a:r>
            <a:r>
              <a:rPr lang="en-US" sz="3000" dirty="0">
                <a:solidFill>
                  <a:schemeClr val="bg1"/>
                </a:solidFill>
              </a:rPr>
              <a:t>)</a:t>
            </a:r>
            <a:endParaRPr lang="en-US" sz="3000" dirty="0">
              <a:solidFill>
                <a:srgbClr val="FFFF00"/>
              </a:solidFill>
            </a:endParaRPr>
          </a:p>
        </p:txBody>
      </p:sp>
      <p:sp>
        <p:nvSpPr>
          <p:cNvPr id="14" name="Content Placeholder 3"/>
          <p:cNvSpPr>
            <a:spLocks noGrp="1"/>
          </p:cNvSpPr>
          <p:nvPr>
            <p:ph idx="1"/>
          </p:nvPr>
        </p:nvSpPr>
        <p:spPr>
          <a:xfrm>
            <a:off x="2145296" y="1906811"/>
            <a:ext cx="2095077" cy="500112"/>
          </a:xfrm>
        </p:spPr>
        <p:txBody>
          <a:bodyPr>
            <a:normAutofit/>
          </a:bodyPr>
          <a:lstStyle/>
          <a:p>
            <a:r>
              <a:rPr lang="en-US" sz="2000" i="1" dirty="0">
                <a:effectLst/>
              </a:rPr>
              <a:t>by </a:t>
            </a:r>
            <a:r>
              <a:rPr lang="en-US" sz="2000" i="1" dirty="0" err="1">
                <a:effectLst/>
              </a:rPr>
              <a:t>Edsger</a:t>
            </a:r>
            <a:r>
              <a:rPr lang="en-US" sz="2000" i="1" dirty="0">
                <a:effectLst/>
              </a:rPr>
              <a:t> </a:t>
            </a:r>
            <a:r>
              <a:rPr lang="en-US" sz="2000" i="1" dirty="0" err="1">
                <a:effectLst/>
              </a:rPr>
              <a:t>Dijkstra</a:t>
            </a:r>
            <a:r>
              <a:rPr lang="en-US" sz="2000" i="1" dirty="0">
                <a:effectLst/>
              </a:rPr>
              <a:t> </a:t>
            </a: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b="17592"/>
          <a:stretch/>
        </p:blipFill>
        <p:spPr bwMode="auto">
          <a:xfrm>
            <a:off x="381000" y="304800"/>
            <a:ext cx="1694260" cy="1861592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</p:spPr>
      </p:pic>
      <p:sp>
        <p:nvSpPr>
          <p:cNvPr id="6" name="TextBox 5"/>
          <p:cNvSpPr txBox="1"/>
          <p:nvPr/>
        </p:nvSpPr>
        <p:spPr>
          <a:xfrm>
            <a:off x="3118172" y="3527349"/>
            <a:ext cx="1224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Interact with user</a:t>
            </a:r>
            <a:endParaRPr kumimoji="0" lang="en-SG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34196" y="4391445"/>
            <a:ext cx="1224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Get user input</a:t>
            </a:r>
            <a:endParaRPr kumimoji="0" lang="en-SG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14316" y="3743373"/>
            <a:ext cx="12241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Show message to user</a:t>
            </a:r>
            <a:endParaRPr kumimoji="0" lang="en-SG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98292" y="4979703"/>
            <a:ext cx="1224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Store user data</a:t>
            </a:r>
            <a:endParaRPr kumimoji="0" lang="en-SG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422428" y="3023293"/>
            <a:ext cx="12961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Refresh data storage</a:t>
            </a:r>
            <a:endParaRPr kumimoji="0" lang="en-SG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54476" y="4247429"/>
            <a:ext cx="1656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Authenticate user</a:t>
            </a:r>
            <a:endParaRPr kumimoji="0" lang="en-SG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94436" y="4967509"/>
            <a:ext cx="1512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Encrypt password</a:t>
            </a:r>
            <a:endParaRPr kumimoji="0" lang="en-SG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2830140" y="2781843"/>
            <a:ext cx="4608512" cy="3337793"/>
          </a:xfrm>
          <a:prstGeom prst="roundRect">
            <a:avLst>
              <a:gd name="adj" fmla="val 9623"/>
            </a:avLst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22228" y="2947688"/>
            <a:ext cx="1584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SYSTEM</a:t>
            </a:r>
            <a:endParaRPr kumimoji="0" lang="en-SG" sz="2000" b="1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60000"/>
                  <a:lumOff val="40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331202" name="Group 7"/>
          <p:cNvGrpSpPr>
            <a:grpSpLocks/>
          </p:cNvGrpSpPr>
          <p:nvPr/>
        </p:nvGrpSpPr>
        <p:grpSpPr bwMode="auto">
          <a:xfrm>
            <a:off x="1292225" y="2740569"/>
            <a:ext cx="4254500" cy="2563813"/>
            <a:chOff x="1503" y="984"/>
            <a:chExt cx="2680" cy="161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331203" name="Ink 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503" y="1010"/>
                <a:ext cx="532" cy="203"/>
              </p14:xfrm>
            </p:contentPart>
          </mc:Choice>
          <mc:Fallback xmlns="">
            <p:pic>
              <p:nvPicPr>
                <p:cNvPr id="1331203" name="Ink 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497" y="1002"/>
                  <a:ext cx="540" cy="2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331204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567" y="984"/>
                <a:ext cx="1037" cy="487"/>
              </p14:xfrm>
            </p:contentPart>
          </mc:Choice>
          <mc:Fallback xmlns="">
            <p:pic>
              <p:nvPicPr>
                <p:cNvPr id="1331204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560" y="975"/>
                  <a:ext cx="1053" cy="5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331205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161" y="1283"/>
                <a:ext cx="454" cy="207"/>
              </p14:xfrm>
            </p:contentPart>
          </mc:Choice>
          <mc:Fallback xmlns="">
            <p:pic>
              <p:nvPicPr>
                <p:cNvPr id="1331205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159" y="1277"/>
                  <a:ext cx="458" cy="21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31206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570" y="1347"/>
                <a:ext cx="1613" cy="1252"/>
              </p14:xfrm>
            </p:contentPart>
          </mc:Choice>
          <mc:Fallback xmlns="">
            <p:pic>
              <p:nvPicPr>
                <p:cNvPr id="1331206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564" y="1339"/>
                  <a:ext cx="1627" cy="126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331207" name="Group 10"/>
          <p:cNvGrpSpPr>
            <a:grpSpLocks/>
          </p:cNvGrpSpPr>
          <p:nvPr/>
        </p:nvGrpSpPr>
        <p:grpSpPr bwMode="auto">
          <a:xfrm>
            <a:off x="4114800" y="2497682"/>
            <a:ext cx="3186112" cy="3317875"/>
            <a:chOff x="3281" y="831"/>
            <a:chExt cx="2007" cy="209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331208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281" y="1096"/>
                <a:ext cx="1560" cy="1825"/>
              </p14:xfrm>
            </p:contentPart>
          </mc:Choice>
          <mc:Fallback xmlns="">
            <p:pic>
              <p:nvPicPr>
                <p:cNvPr id="1331208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3273" y="1088"/>
                  <a:ext cx="1576" cy="18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331209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469" y="952"/>
                <a:ext cx="99" cy="163"/>
              </p14:xfrm>
            </p:contentPart>
          </mc:Choice>
          <mc:Fallback xmlns="">
            <p:pic>
              <p:nvPicPr>
                <p:cNvPr id="1331209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462" y="947"/>
                  <a:ext cx="112" cy="1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331210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675" y="831"/>
                <a:ext cx="613" cy="129"/>
              </p14:xfrm>
            </p:contentPart>
          </mc:Choice>
          <mc:Fallback xmlns="">
            <p:pic>
              <p:nvPicPr>
                <p:cNvPr id="1331210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668" y="824"/>
                  <a:ext cx="622" cy="141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3121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65762" y="4139157"/>
              <a:ext cx="1878013" cy="2738437"/>
            </p14:xfrm>
          </p:contentPart>
        </mc:Choice>
        <mc:Fallback xmlns="">
          <p:pic>
            <p:nvPicPr>
              <p:cNvPr id="133121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453880" y="4126556"/>
                <a:ext cx="1902856" cy="2764360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Content Placeholder 2"/>
          <p:cNvSpPr txBox="1">
            <a:spLocks/>
          </p:cNvSpPr>
          <p:nvPr/>
        </p:nvSpPr>
        <p:spPr>
          <a:xfrm>
            <a:off x="2149650" y="848608"/>
            <a:ext cx="6858000" cy="990011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 achieve better modularity, separate the code into distinct sections, such that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each section addresses a separate 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concern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23192251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3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31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0937" y="-42862"/>
            <a:ext cx="7034463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rgbClr val="FFFF00"/>
                </a:solidFill>
              </a:rPr>
              <a:t>Single Responsibility </a:t>
            </a:r>
            <a:r>
              <a:rPr lang="en-US" dirty="0">
                <a:solidFill>
                  <a:schemeClr val="bg1"/>
                </a:solidFill>
              </a:rPr>
              <a:t>Principle (</a:t>
            </a:r>
            <a:r>
              <a:rPr lang="en-US" dirty="0">
                <a:solidFill>
                  <a:srgbClr val="FFFF00"/>
                </a:solidFill>
              </a:rPr>
              <a:t>SRP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0937" y="907919"/>
            <a:ext cx="6781800" cy="990011"/>
          </a:xfrm>
        </p:spPr>
        <p:txBody>
          <a:bodyPr>
            <a:normAutofit/>
          </a:bodyPr>
          <a:lstStyle/>
          <a:p>
            <a:pPr marL="0" indent="0"/>
            <a:r>
              <a:rPr lang="en-US" sz="2800" dirty="0"/>
              <a:t>A class should have </a:t>
            </a:r>
            <a:r>
              <a:rPr lang="en-US" sz="2800" dirty="0">
                <a:solidFill>
                  <a:srgbClr val="FFFF00"/>
                </a:solidFill>
              </a:rPr>
              <a:t>one, and only one, reason to change</a:t>
            </a:r>
            <a:r>
              <a:rPr lang="en-US" sz="2800" dirty="0"/>
              <a:t>.  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0" name="Rectangle 3"/>
          <p:cNvSpPr/>
          <p:nvPr/>
        </p:nvSpPr>
        <p:spPr>
          <a:xfrm>
            <a:off x="1981199" y="1850864"/>
            <a:ext cx="39624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by Robert C. Martin (aka Uncle Bob)</a:t>
            </a:r>
          </a:p>
        </p:txBody>
      </p:sp>
      <p:pic>
        <p:nvPicPr>
          <p:cNvPr id="1026" name="Picture 2" descr="Image result for robert c mart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3" y="392376"/>
            <a:ext cx="1552074" cy="1904819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ctangle 44"/>
          <p:cNvSpPr/>
          <p:nvPr/>
        </p:nvSpPr>
        <p:spPr>
          <a:xfrm>
            <a:off x="533400" y="4072210"/>
            <a:ext cx="8001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“Gather together the things that change for the same reasons. Separate those things that change for different reasons.”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33400" y="5464432"/>
            <a:ext cx="8001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dium-content-serif-font"/>
                <a:ea typeface="+mn-ea"/>
                <a:cs typeface="+mn-cs"/>
              </a:rPr>
              <a:t>Opposite: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edium-content-serif-font"/>
                <a:ea typeface="+mn-ea"/>
                <a:cs typeface="+mn-cs"/>
              </a:rPr>
              <a:t>God class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Rectangle 27"/>
          <p:cNvSpPr/>
          <p:nvPr/>
        </p:nvSpPr>
        <p:spPr>
          <a:xfrm>
            <a:off x="5734560" y="2770295"/>
            <a:ext cx="914400" cy="6858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TextUi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ectangle 28"/>
          <p:cNvSpPr/>
          <p:nvPr/>
        </p:nvSpPr>
        <p:spPr>
          <a:xfrm>
            <a:off x="7029960" y="2770295"/>
            <a:ext cx="1143000" cy="6858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Formatter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5" name="Straight Arrow Connector 30"/>
          <p:cNvCxnSpPr/>
          <p:nvPr/>
        </p:nvCxnSpPr>
        <p:spPr>
          <a:xfrm>
            <a:off x="6648960" y="3113195"/>
            <a:ext cx="381000" cy="0"/>
          </a:xfrm>
          <a:prstGeom prst="straightConnector1">
            <a:avLst/>
          </a:prstGeom>
          <a:ln w="28575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1"/>
          <p:cNvSpPr/>
          <p:nvPr/>
        </p:nvSpPr>
        <p:spPr>
          <a:xfrm>
            <a:off x="1219200" y="2770295"/>
            <a:ext cx="1790700" cy="6858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ectangle 32"/>
          <p:cNvSpPr/>
          <p:nvPr/>
        </p:nvSpPr>
        <p:spPr>
          <a:xfrm>
            <a:off x="2076842" y="2800476"/>
            <a:ext cx="909490" cy="62084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ectangle 3"/>
          <p:cNvSpPr/>
          <p:nvPr/>
        </p:nvSpPr>
        <p:spPr>
          <a:xfrm>
            <a:off x="1666502" y="2928529"/>
            <a:ext cx="765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TextUi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Striped Right Arrow 4"/>
          <p:cNvSpPr/>
          <p:nvPr/>
        </p:nvSpPr>
        <p:spPr>
          <a:xfrm>
            <a:off x="4194377" y="2835431"/>
            <a:ext cx="762000" cy="527566"/>
          </a:xfrm>
          <a:prstGeom prst="striped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082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699391" y="1154723"/>
            <a:ext cx="914400" cy="6858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TextUi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994791" y="1154723"/>
            <a:ext cx="1143000" cy="6858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Formatter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613791" y="1497623"/>
            <a:ext cx="381000" cy="0"/>
          </a:xfrm>
          <a:prstGeom prst="straightConnector1">
            <a:avLst/>
          </a:prstGeom>
          <a:ln w="28575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184031" y="1154723"/>
            <a:ext cx="1790700" cy="6858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41673" y="1184904"/>
            <a:ext cx="909490" cy="62084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31333" y="1312957"/>
            <a:ext cx="765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TextUi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triped Right Arrow 8"/>
          <p:cNvSpPr/>
          <p:nvPr/>
        </p:nvSpPr>
        <p:spPr>
          <a:xfrm>
            <a:off x="4159208" y="1219859"/>
            <a:ext cx="762000" cy="527566"/>
          </a:xfrm>
          <a:prstGeom prst="striped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How does this application of SRP change C &amp; C?</a:t>
            </a:r>
            <a:r>
              <a:rPr lang="en-SG" sz="3200" dirty="0"/>
              <a:t/>
            </a:r>
            <a:br>
              <a:rPr lang="en-SG" sz="3200" dirty="0"/>
            </a:br>
            <a:endParaRPr lang="en-US" sz="3200" dirty="0"/>
          </a:p>
        </p:txBody>
      </p:sp>
      <p:sp>
        <p:nvSpPr>
          <p:cNvPr id="11" name="Rectangle 10"/>
          <p:cNvSpPr/>
          <p:nvPr/>
        </p:nvSpPr>
        <p:spPr>
          <a:xfrm>
            <a:off x="6994791" y="2602523"/>
            <a:ext cx="1143000" cy="685800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Errors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2" name="Straight Arrow Connector 11"/>
          <p:cNvCxnSpPr>
            <a:stCxn id="4" idx="2"/>
            <a:endCxn id="11" idx="0"/>
          </p:cNvCxnSpPr>
          <p:nvPr/>
        </p:nvCxnSpPr>
        <p:spPr>
          <a:xfrm>
            <a:off x="7566291" y="1840523"/>
            <a:ext cx="0" cy="762000"/>
          </a:xfrm>
          <a:prstGeom prst="straightConnector1">
            <a:avLst/>
          </a:prstGeom>
          <a:ln w="28575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946031" y="2602523"/>
            <a:ext cx="1143000" cy="685800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Errors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4" name="Straight Arrow Connector 13"/>
          <p:cNvCxnSpPr>
            <a:endCxn id="13" idx="0"/>
          </p:cNvCxnSpPr>
          <p:nvPr/>
        </p:nvCxnSpPr>
        <p:spPr>
          <a:xfrm>
            <a:off x="2517531" y="1840523"/>
            <a:ext cx="0" cy="762000"/>
          </a:xfrm>
          <a:prstGeom prst="straightConnector1">
            <a:avLst/>
          </a:prstGeom>
          <a:ln w="28575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93283" y="4218625"/>
            <a:ext cx="57677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lang="en-US" sz="2800" dirty="0">
                <a:solidFill>
                  <a:schemeClr val="bg1"/>
                </a:solidFill>
              </a:rPr>
              <a:t>Improves both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2800" dirty="0">
                <a:solidFill>
                  <a:schemeClr val="bg1"/>
                </a:solidFill>
              </a:rPr>
              <a:t>Improves cohesion only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2800" dirty="0">
                <a:solidFill>
                  <a:schemeClr val="bg1"/>
                </a:solidFill>
              </a:rPr>
              <a:t>Improves coupling only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2800" dirty="0">
                <a:solidFill>
                  <a:schemeClr val="bg1"/>
                </a:solidFill>
              </a:rPr>
              <a:t>Doesn’t improve either one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7" name="Ink 36"/>
              <p14:cNvContentPartPr/>
              <p14:nvPr/>
            </p14:nvContentPartPr>
            <p14:xfrm rot="1538740">
              <a:off x="3475380" y="4069354"/>
              <a:ext cx="403560" cy="5684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 rot="1538740">
                <a:off x="3451260" y="4053514"/>
                <a:ext cx="441720" cy="60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87706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1655925" y="2743199"/>
            <a:ext cx="20996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Abstraction</a:t>
            </a:r>
            <a:endParaRPr kumimoji="0" lang="en-SG" sz="32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abstraction-diagram"/>
          <p:cNvGrpSpPr/>
          <p:nvPr/>
        </p:nvGrpSpPr>
        <p:grpSpPr>
          <a:xfrm>
            <a:off x="2416144" y="3687399"/>
            <a:ext cx="620117" cy="745551"/>
            <a:chOff x="2416144" y="3687399"/>
            <a:chExt cx="620117" cy="745551"/>
          </a:xfrm>
        </p:grpSpPr>
        <p:sp>
          <p:nvSpPr>
            <p:cNvPr id="34" name="Rectangle 33"/>
            <p:cNvSpPr/>
            <p:nvPr/>
          </p:nvSpPr>
          <p:spPr>
            <a:xfrm>
              <a:off x="2416144" y="3687399"/>
              <a:ext cx="615051" cy="122601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421210" y="3921533"/>
              <a:ext cx="615051" cy="511417"/>
            </a:xfrm>
            <a:prstGeom prst="rect">
              <a:avLst/>
            </a:prstGeom>
            <a:noFill/>
            <a:ln w="19050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46" name="Straight Arrow Connector 45"/>
            <p:cNvCxnSpPr/>
            <p:nvPr/>
          </p:nvCxnSpPr>
          <p:spPr>
            <a:xfrm rot="5400000">
              <a:off x="2521981" y="4007874"/>
              <a:ext cx="402681" cy="16643"/>
            </a:xfrm>
            <a:prstGeom prst="straightConnector1">
              <a:avLst/>
            </a:prstGeom>
            <a:ln w="57150">
              <a:solidFill>
                <a:srgbClr val="FFFF00"/>
              </a:solidFill>
              <a:prstDash val="sysDash"/>
              <a:headEnd type="arrow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PTIndicator201810042158149847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23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2348211 -0.183669 0.2348211 -0.183669 0.4696421 -0.367338 E" pathEditMode="relative" ptsTypes="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3220503 -0.2551627 0.3220503 -0.2551627 0.6441006 -0.5103255 E" pathEditMode="relative" ptsTypes="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10100" y="2613385"/>
            <a:ext cx="8229600" cy="2493819"/>
            <a:chOff x="210100" y="2613385"/>
            <a:chExt cx="8229600" cy="2493819"/>
          </a:xfrm>
        </p:grpSpPr>
        <p:sp>
          <p:nvSpPr>
            <p:cNvPr id="4" name="Title 1"/>
            <p:cNvSpPr txBox="1">
              <a:spLocks/>
            </p:cNvSpPr>
            <p:nvPr/>
          </p:nvSpPr>
          <p:spPr>
            <a:xfrm>
              <a:off x="210100" y="2613385"/>
              <a:ext cx="8229600" cy="1143000"/>
            </a:xfrm>
            <a:prstGeom prst="rect">
              <a:avLst/>
            </a:prstGeom>
            <a:effectLst/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000" b="1" kern="1200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Which of these are using the </a:t>
              </a:r>
              <a:b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</a:b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design concept of Abstraction?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j-ea"/>
                <a:cs typeface="+mj-cs"/>
              </a:endParaRPr>
            </a:p>
          </p:txBody>
        </p:sp>
        <p:sp>
          <p:nvSpPr>
            <p:cNvPr id="5" name="yellow text"/>
            <p:cNvSpPr txBox="1"/>
            <p:nvPr/>
          </p:nvSpPr>
          <p:spPr>
            <a:xfrm>
              <a:off x="609600" y="3722209"/>
              <a:ext cx="70104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14350" marR="0" lvl="0" indent="-5143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lphaLcParenBoth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The </a:t>
              </a:r>
              <a:r>
                <a:rPr kumimoji="0" lang="en-US" sz="24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ArrayList</a:t>
              </a:r>
              <a:r>
                <a:rPr kumimoji="0" lang="en-US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class in Java</a:t>
              </a:r>
            </a:p>
            <a:p>
              <a:pPr marL="514350" marR="0" lvl="0" indent="-5143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lphaLcParenBoth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The 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ArrayList#add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() </a:t>
              </a:r>
              <a: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method</a:t>
              </a:r>
            </a:p>
            <a:p>
              <a:pPr marL="514350" marR="0" lvl="0" indent="-5143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lphaLcParenBoth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 class diagram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854080" y="3154362"/>
            <a:ext cx="2832720" cy="3710565"/>
            <a:chOff x="5486400" y="3154362"/>
            <a:chExt cx="2832720" cy="3710565"/>
          </a:xfrm>
        </p:grpSpPr>
        <p:sp>
          <p:nvSpPr>
            <p:cNvPr id="7" name="Freeform 6"/>
            <p:cNvSpPr/>
            <p:nvPr/>
          </p:nvSpPr>
          <p:spPr>
            <a:xfrm>
              <a:off x="5486400" y="4811274"/>
              <a:ext cx="2563318" cy="2053653"/>
            </a:xfrm>
            <a:custGeom>
              <a:avLst/>
              <a:gdLst>
                <a:gd name="connsiteX0" fmla="*/ 1229194 w 4332158"/>
                <a:gd name="connsiteY0" fmla="*/ 4017364 h 4047345"/>
                <a:gd name="connsiteX1" fmla="*/ 1229194 w 4332158"/>
                <a:gd name="connsiteY1" fmla="*/ 4017364 h 4047345"/>
                <a:gd name="connsiteX2" fmla="*/ 1334125 w 4332158"/>
                <a:gd name="connsiteY2" fmla="*/ 3043004 h 4047345"/>
                <a:gd name="connsiteX3" fmla="*/ 1439056 w 4332158"/>
                <a:gd name="connsiteY3" fmla="*/ 2773181 h 4047345"/>
                <a:gd name="connsiteX4" fmla="*/ 1394085 w 4332158"/>
                <a:gd name="connsiteY4" fmla="*/ 2623279 h 4047345"/>
                <a:gd name="connsiteX5" fmla="*/ 554636 w 4332158"/>
                <a:gd name="connsiteY5" fmla="*/ 2758191 h 4047345"/>
                <a:gd name="connsiteX6" fmla="*/ 209862 w 4332158"/>
                <a:gd name="connsiteY6" fmla="*/ 2728210 h 4047345"/>
                <a:gd name="connsiteX7" fmla="*/ 0 w 4332158"/>
                <a:gd name="connsiteY7" fmla="*/ 2503358 h 4047345"/>
                <a:gd name="connsiteX8" fmla="*/ 59961 w 4332158"/>
                <a:gd name="connsiteY8" fmla="*/ 2248525 h 4047345"/>
                <a:gd name="connsiteX9" fmla="*/ 374754 w 4332158"/>
                <a:gd name="connsiteY9" fmla="*/ 1948722 h 4047345"/>
                <a:gd name="connsiteX10" fmla="*/ 554636 w 4332158"/>
                <a:gd name="connsiteY10" fmla="*/ 1888761 h 4047345"/>
                <a:gd name="connsiteX11" fmla="*/ 419725 w 4332158"/>
                <a:gd name="connsiteY11" fmla="*/ 1783830 h 4047345"/>
                <a:gd name="connsiteX12" fmla="*/ 419725 w 4332158"/>
                <a:gd name="connsiteY12" fmla="*/ 1603948 h 4047345"/>
                <a:gd name="connsiteX13" fmla="*/ 194872 w 4332158"/>
                <a:gd name="connsiteY13" fmla="*/ 1558977 h 4047345"/>
                <a:gd name="connsiteX14" fmla="*/ 434715 w 4332158"/>
                <a:gd name="connsiteY14" fmla="*/ 1274164 h 4047345"/>
                <a:gd name="connsiteX15" fmla="*/ 674558 w 4332158"/>
                <a:gd name="connsiteY15" fmla="*/ 1169233 h 4047345"/>
                <a:gd name="connsiteX16" fmla="*/ 584617 w 4332158"/>
                <a:gd name="connsiteY16" fmla="*/ 1094282 h 4047345"/>
                <a:gd name="connsiteX17" fmla="*/ 749508 w 4332158"/>
                <a:gd name="connsiteY17" fmla="*/ 914400 h 4047345"/>
                <a:gd name="connsiteX18" fmla="*/ 1109272 w 4332158"/>
                <a:gd name="connsiteY18" fmla="*/ 899410 h 4047345"/>
                <a:gd name="connsiteX19" fmla="*/ 1034321 w 4332158"/>
                <a:gd name="connsiteY19" fmla="*/ 779489 h 4047345"/>
                <a:gd name="connsiteX20" fmla="*/ 1229194 w 4332158"/>
                <a:gd name="connsiteY20" fmla="*/ 734518 h 4047345"/>
                <a:gd name="connsiteX21" fmla="*/ 1648918 w 4332158"/>
                <a:gd name="connsiteY21" fmla="*/ 749509 h 4047345"/>
                <a:gd name="connsiteX22" fmla="*/ 1753849 w 4332158"/>
                <a:gd name="connsiteY22" fmla="*/ 599607 h 4047345"/>
                <a:gd name="connsiteX23" fmla="*/ 1963712 w 4332158"/>
                <a:gd name="connsiteY23" fmla="*/ 494676 h 4047345"/>
                <a:gd name="connsiteX24" fmla="*/ 2113613 w 4332158"/>
                <a:gd name="connsiteY24" fmla="*/ 479686 h 4047345"/>
                <a:gd name="connsiteX25" fmla="*/ 2443397 w 4332158"/>
                <a:gd name="connsiteY25" fmla="*/ 149902 h 4047345"/>
                <a:gd name="connsiteX26" fmla="*/ 2953062 w 4332158"/>
                <a:gd name="connsiteY26" fmla="*/ 0 h 4047345"/>
                <a:gd name="connsiteX27" fmla="*/ 3582649 w 4332158"/>
                <a:gd name="connsiteY27" fmla="*/ 179882 h 4047345"/>
                <a:gd name="connsiteX28" fmla="*/ 3972394 w 4332158"/>
                <a:gd name="connsiteY28" fmla="*/ 539646 h 4047345"/>
                <a:gd name="connsiteX29" fmla="*/ 4212236 w 4332158"/>
                <a:gd name="connsiteY29" fmla="*/ 884420 h 4047345"/>
                <a:gd name="connsiteX30" fmla="*/ 4332158 w 4332158"/>
                <a:gd name="connsiteY30" fmla="*/ 1424066 h 4047345"/>
                <a:gd name="connsiteX31" fmla="*/ 4242217 w 4332158"/>
                <a:gd name="connsiteY31" fmla="*/ 1993692 h 4047345"/>
                <a:gd name="connsiteX32" fmla="*/ 4017364 w 4332158"/>
                <a:gd name="connsiteY32" fmla="*/ 2368446 h 4047345"/>
                <a:gd name="connsiteX33" fmla="*/ 3732551 w 4332158"/>
                <a:gd name="connsiteY33" fmla="*/ 2623279 h 4047345"/>
                <a:gd name="connsiteX34" fmla="*/ 3402767 w 4332158"/>
                <a:gd name="connsiteY34" fmla="*/ 2773181 h 4047345"/>
                <a:gd name="connsiteX35" fmla="*/ 3177915 w 4332158"/>
                <a:gd name="connsiteY35" fmla="*/ 2818151 h 4047345"/>
                <a:gd name="connsiteX36" fmla="*/ 3372787 w 4332158"/>
                <a:gd name="connsiteY36" fmla="*/ 3297836 h 4047345"/>
                <a:gd name="connsiteX37" fmla="*/ 3447738 w 4332158"/>
                <a:gd name="connsiteY37" fmla="*/ 3717561 h 4047345"/>
                <a:gd name="connsiteX38" fmla="*/ 3477718 w 4332158"/>
                <a:gd name="connsiteY38" fmla="*/ 4047345 h 4047345"/>
                <a:gd name="connsiteX39" fmla="*/ 1229194 w 4332158"/>
                <a:gd name="connsiteY39" fmla="*/ 4017364 h 404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332158" h="4047345">
                  <a:moveTo>
                    <a:pt x="1229194" y="4017364"/>
                  </a:moveTo>
                  <a:lnTo>
                    <a:pt x="1229194" y="4017364"/>
                  </a:lnTo>
                  <a:lnTo>
                    <a:pt x="1334125" y="3043004"/>
                  </a:lnTo>
                  <a:lnTo>
                    <a:pt x="1439056" y="2773181"/>
                  </a:lnTo>
                  <a:lnTo>
                    <a:pt x="1394085" y="2623279"/>
                  </a:lnTo>
                  <a:lnTo>
                    <a:pt x="554636" y="2758191"/>
                  </a:lnTo>
                  <a:lnTo>
                    <a:pt x="209862" y="2728210"/>
                  </a:lnTo>
                  <a:lnTo>
                    <a:pt x="0" y="2503358"/>
                  </a:lnTo>
                  <a:lnTo>
                    <a:pt x="59961" y="2248525"/>
                  </a:lnTo>
                  <a:lnTo>
                    <a:pt x="374754" y="1948722"/>
                  </a:lnTo>
                  <a:lnTo>
                    <a:pt x="554636" y="1888761"/>
                  </a:lnTo>
                  <a:lnTo>
                    <a:pt x="419725" y="1783830"/>
                  </a:lnTo>
                  <a:lnTo>
                    <a:pt x="419725" y="1603948"/>
                  </a:lnTo>
                  <a:lnTo>
                    <a:pt x="194872" y="1558977"/>
                  </a:lnTo>
                  <a:lnTo>
                    <a:pt x="434715" y="1274164"/>
                  </a:lnTo>
                  <a:lnTo>
                    <a:pt x="674558" y="1169233"/>
                  </a:lnTo>
                  <a:lnTo>
                    <a:pt x="584617" y="1094282"/>
                  </a:lnTo>
                  <a:lnTo>
                    <a:pt x="749508" y="914400"/>
                  </a:lnTo>
                  <a:lnTo>
                    <a:pt x="1109272" y="899410"/>
                  </a:lnTo>
                  <a:lnTo>
                    <a:pt x="1034321" y="779489"/>
                  </a:lnTo>
                  <a:lnTo>
                    <a:pt x="1229194" y="734518"/>
                  </a:lnTo>
                  <a:lnTo>
                    <a:pt x="1648918" y="749509"/>
                  </a:lnTo>
                  <a:lnTo>
                    <a:pt x="1753849" y="599607"/>
                  </a:lnTo>
                  <a:lnTo>
                    <a:pt x="1963712" y="494676"/>
                  </a:lnTo>
                  <a:lnTo>
                    <a:pt x="2113613" y="479686"/>
                  </a:lnTo>
                  <a:lnTo>
                    <a:pt x="2443397" y="149902"/>
                  </a:lnTo>
                  <a:lnTo>
                    <a:pt x="2953062" y="0"/>
                  </a:lnTo>
                  <a:lnTo>
                    <a:pt x="3582649" y="179882"/>
                  </a:lnTo>
                  <a:lnTo>
                    <a:pt x="3972394" y="539646"/>
                  </a:lnTo>
                  <a:lnTo>
                    <a:pt x="4212236" y="884420"/>
                  </a:lnTo>
                  <a:lnTo>
                    <a:pt x="4332158" y="1424066"/>
                  </a:lnTo>
                  <a:lnTo>
                    <a:pt x="4242217" y="1993692"/>
                  </a:lnTo>
                  <a:lnTo>
                    <a:pt x="4017364" y="2368446"/>
                  </a:lnTo>
                  <a:lnTo>
                    <a:pt x="3732551" y="2623279"/>
                  </a:lnTo>
                  <a:lnTo>
                    <a:pt x="3402767" y="2773181"/>
                  </a:lnTo>
                  <a:lnTo>
                    <a:pt x="3177915" y="2818151"/>
                  </a:lnTo>
                  <a:lnTo>
                    <a:pt x="3372787" y="3297836"/>
                  </a:lnTo>
                  <a:lnTo>
                    <a:pt x="3447738" y="3717561"/>
                  </a:lnTo>
                  <a:lnTo>
                    <a:pt x="3477718" y="4047345"/>
                  </a:lnTo>
                  <a:lnTo>
                    <a:pt x="1229194" y="4017364"/>
                  </a:lnTo>
                  <a:close/>
                </a:path>
              </a:pathLst>
            </a:custGeom>
            <a:blipFill>
              <a:blip r:embed="rId3" cstate="print"/>
              <a:stretch>
                <a:fillRect/>
              </a:stretch>
            </a:blip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callout-red (square)"/>
            <p:cNvSpPr/>
            <p:nvPr/>
          </p:nvSpPr>
          <p:spPr>
            <a:xfrm>
              <a:off x="5562600" y="3154362"/>
              <a:ext cx="2756520" cy="1303094"/>
            </a:xfrm>
            <a:prstGeom prst="wedgeRoundRectCallout">
              <a:avLst>
                <a:gd name="adj1" fmla="val -23986"/>
                <a:gd name="adj2" fmla="val 94304"/>
                <a:gd name="adj3" fmla="val 16667"/>
              </a:avLst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Wait, is that the right abstraction?</a:t>
              </a:r>
              <a:endParaRPr kumimoji="0" lang="en-SG" sz="2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1034" t="9129" r="2799" b="15251"/>
          <a:stretch/>
        </p:blipFill>
        <p:spPr>
          <a:xfrm>
            <a:off x="618892" y="1219200"/>
            <a:ext cx="8018309" cy="1295400"/>
          </a:xfrm>
          <a:prstGeom prst="roundRect">
            <a:avLst>
              <a:gd name="adj" fmla="val 6967"/>
            </a:avLst>
          </a:prstGeom>
          <a:effectLst>
            <a:innerShdw blurRad="114300">
              <a:prstClr val="black"/>
            </a:innerShdw>
          </a:effectLst>
        </p:spPr>
      </p:pic>
      <p:grpSp>
        <p:nvGrpSpPr>
          <p:cNvPr id="10" name="abstraction-diagram"/>
          <p:cNvGrpSpPr/>
          <p:nvPr/>
        </p:nvGrpSpPr>
        <p:grpSpPr>
          <a:xfrm>
            <a:off x="8305800" y="187587"/>
            <a:ext cx="620117" cy="745551"/>
            <a:chOff x="2416144" y="3687399"/>
            <a:chExt cx="620117" cy="745551"/>
          </a:xfrm>
        </p:grpSpPr>
        <p:sp>
          <p:nvSpPr>
            <p:cNvPr id="11" name="Rectangle 10"/>
            <p:cNvSpPr/>
            <p:nvPr/>
          </p:nvSpPr>
          <p:spPr>
            <a:xfrm>
              <a:off x="2416144" y="3687399"/>
              <a:ext cx="615051" cy="122601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421210" y="3921533"/>
              <a:ext cx="615051" cy="511417"/>
            </a:xfrm>
            <a:prstGeom prst="rect">
              <a:avLst/>
            </a:prstGeom>
            <a:noFill/>
            <a:ln w="1905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rot="5400000">
              <a:off x="2521981" y="4007874"/>
              <a:ext cx="402681" cy="16643"/>
            </a:xfrm>
            <a:prstGeom prst="straightConnector1">
              <a:avLst/>
            </a:prstGeom>
            <a:ln w="57150">
              <a:solidFill>
                <a:schemeClr val="bg1"/>
              </a:solidFill>
              <a:prstDash val="sysDash"/>
              <a:headEnd type="arrow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32"/>
          <p:cNvSpPr/>
          <p:nvPr/>
        </p:nvSpPr>
        <p:spPr>
          <a:xfrm>
            <a:off x="5950333" y="223995"/>
            <a:ext cx="20996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Abstraction</a:t>
            </a:r>
            <a:endParaRPr kumimoji="0" lang="en-SG" sz="32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5" name="Ink 14"/>
              <p14:cNvContentPartPr/>
              <p14:nvPr/>
            </p14:nvContentPartPr>
            <p14:xfrm>
              <a:off x="3994200" y="1574640"/>
              <a:ext cx="3581640" cy="194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978360" y="1511280"/>
                <a:ext cx="3613320" cy="14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2254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coupling group"/>
          <p:cNvGrpSpPr/>
          <p:nvPr/>
        </p:nvGrpSpPr>
        <p:grpSpPr>
          <a:xfrm>
            <a:off x="3933928" y="2743200"/>
            <a:ext cx="1653017" cy="2015568"/>
            <a:chOff x="4267200" y="4506479"/>
            <a:chExt cx="1653017" cy="2015568"/>
          </a:xfrm>
        </p:grpSpPr>
        <p:grpSp>
          <p:nvGrpSpPr>
            <p:cNvPr id="13" name="coupling"/>
            <p:cNvGrpSpPr/>
            <p:nvPr/>
          </p:nvGrpSpPr>
          <p:grpSpPr>
            <a:xfrm>
              <a:off x="4419600" y="5062899"/>
              <a:ext cx="1420237" cy="1459148"/>
              <a:chOff x="0" y="233465"/>
              <a:chExt cx="1420237" cy="1459148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416081" y="642026"/>
                <a:ext cx="615051" cy="649184"/>
              </a:xfrm>
              <a:prstGeom prst="rect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18" name="Straight Arrow Connector 17"/>
              <p:cNvCxnSpPr/>
              <p:nvPr/>
            </p:nvCxnSpPr>
            <p:spPr>
              <a:xfrm>
                <a:off x="1024284" y="933200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>
                <a:off x="0" y="938503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rot="5400000">
                <a:off x="525973" y="426484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>
              <a:xfrm rot="5400000">
                <a:off x="504552" y="1482951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Rectangle 13"/>
            <p:cNvSpPr/>
            <p:nvPr/>
          </p:nvSpPr>
          <p:spPr>
            <a:xfrm>
              <a:off x="4267200" y="4506479"/>
              <a:ext cx="1653017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Coupling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815442" y="2743200"/>
            <a:ext cx="1728358" cy="1726507"/>
            <a:chOff x="6212648" y="4535280"/>
            <a:chExt cx="1728358" cy="1726507"/>
          </a:xfrm>
        </p:grpSpPr>
        <p:grpSp>
          <p:nvGrpSpPr>
            <p:cNvPr id="24" name="Group 17"/>
            <p:cNvGrpSpPr/>
            <p:nvPr/>
          </p:nvGrpSpPr>
          <p:grpSpPr>
            <a:xfrm>
              <a:off x="6631572" y="5330317"/>
              <a:ext cx="878714" cy="931470"/>
              <a:chOff x="7059057" y="883371"/>
              <a:chExt cx="1206210" cy="117565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7097948" y="891702"/>
                <a:ext cx="1167319" cy="1167319"/>
              </a:xfrm>
              <a:prstGeom prst="rect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7" name="Straight Arrow Connector 26"/>
              <p:cNvCxnSpPr/>
              <p:nvPr/>
            </p:nvCxnSpPr>
            <p:spPr>
              <a:xfrm>
                <a:off x="7059057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>
                <a:off x="7717252" y="1474567"/>
                <a:ext cx="540000" cy="1588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rot="5400000">
                <a:off x="7411607" y="1753445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ot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 rot="5400000">
                <a:off x="7411607" y="1142022"/>
                <a:ext cx="540000" cy="22698"/>
              </a:xfrm>
              <a:prstGeom prst="straightConnector1">
                <a:avLst/>
              </a:prstGeom>
              <a:ln w="57150">
                <a:solidFill>
                  <a:schemeClr val="bg1"/>
                </a:solidFill>
                <a:prstDash val="sysDot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Rectangle 24"/>
            <p:cNvSpPr/>
            <p:nvPr/>
          </p:nvSpPr>
          <p:spPr>
            <a:xfrm>
              <a:off x="6212648" y="4535280"/>
              <a:ext cx="1728358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1350963" marR="0" lvl="0" indent="-1350963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Cohesion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655925" y="2743199"/>
            <a:ext cx="2099677" cy="1689751"/>
            <a:chOff x="1655925" y="2743199"/>
            <a:chExt cx="2099677" cy="1689751"/>
          </a:xfrm>
        </p:grpSpPr>
        <p:sp>
          <p:nvSpPr>
            <p:cNvPr id="33" name="Rectangle 32"/>
            <p:cNvSpPr/>
            <p:nvPr/>
          </p:nvSpPr>
          <p:spPr>
            <a:xfrm>
              <a:off x="1655925" y="2743199"/>
              <a:ext cx="209967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Abstraction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2416144" y="3687399"/>
              <a:ext cx="620117" cy="745551"/>
              <a:chOff x="2416144" y="3687399"/>
              <a:chExt cx="620117" cy="745551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2416144" y="3687399"/>
                <a:ext cx="615051" cy="122601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421210" y="3921533"/>
                <a:ext cx="615051" cy="511417"/>
              </a:xfrm>
              <a:prstGeom prst="rect">
                <a:avLst/>
              </a:prstGeom>
              <a:noFill/>
              <a:ln w="19050">
                <a:solidFill>
                  <a:srgbClr val="FFFF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46" name="Straight Arrow Connector 45"/>
              <p:cNvCxnSpPr/>
              <p:nvPr/>
            </p:nvCxnSpPr>
            <p:spPr>
              <a:xfrm rot="5400000">
                <a:off x="2521981" y="4007874"/>
                <a:ext cx="402681" cy="16643"/>
              </a:xfrm>
              <a:prstGeom prst="straightConnector1">
                <a:avLst/>
              </a:prstGeom>
              <a:ln w="57150">
                <a:solidFill>
                  <a:srgbClr val="FFFF00"/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dirty="0">
                <a:solidFill>
                  <a:srgbClr val="FFFF00"/>
                </a:solidFill>
              </a:rPr>
              <a:t>Design Fundamentals</a:t>
            </a:r>
            <a:r>
              <a:rPr lang="en-US" dirty="0">
                <a:solidFill>
                  <a:prstClr val="white">
                    <a:lumMod val="85000"/>
                  </a:prstClr>
                </a:solidFill>
              </a:rPr>
              <a:t>   </a:t>
            </a:r>
            <a:endParaRPr lang="en-US" dirty="0"/>
          </a:p>
        </p:txBody>
      </p:sp>
      <p:grpSp>
        <p:nvGrpSpPr>
          <p:cNvPr id="31" name="Group 5"/>
          <p:cNvGrpSpPr/>
          <p:nvPr/>
        </p:nvGrpSpPr>
        <p:grpSpPr>
          <a:xfrm>
            <a:off x="1495506" y="4689630"/>
            <a:ext cx="2472273" cy="1676400"/>
            <a:chOff x="1447800" y="5181600"/>
            <a:chExt cx="2472273" cy="1676400"/>
          </a:xfrm>
        </p:grpSpPr>
        <p:pic>
          <p:nvPicPr>
            <p:cNvPr id="32" name="Picture 2" descr="https://i.imgflip.com/2jd2a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4" t="11737"/>
            <a:stretch/>
          </p:blipFill>
          <p:spPr bwMode="auto">
            <a:xfrm>
              <a:off x="1447800" y="5181600"/>
              <a:ext cx="2472273" cy="16764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TextBox 34"/>
            <p:cNvSpPr txBox="1"/>
            <p:nvPr/>
          </p:nvSpPr>
          <p:spPr>
            <a:xfrm>
              <a:off x="2295628" y="6451310"/>
              <a:ext cx="1143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 smtClean="0">
                  <a:ln>
                    <a:solidFill>
                      <a:prstClr val="black"/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Use it!</a:t>
              </a:r>
              <a:endParaRPr kumimoji="0" lang="en-US" sz="2000" b="0" i="0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6200" y="6175032"/>
            <a:ext cx="9067800" cy="682968"/>
            <a:chOff x="76200" y="6175032"/>
            <a:chExt cx="9067800" cy="682968"/>
          </a:xfrm>
        </p:grpSpPr>
        <p:sp>
          <p:nvSpPr>
            <p:cNvPr id="37" name="Oval 77"/>
            <p:cNvSpPr/>
            <p:nvPr/>
          </p:nvSpPr>
          <p:spPr>
            <a:xfrm>
              <a:off x="76200" y="6175032"/>
              <a:ext cx="9067800" cy="424934"/>
            </a:xfrm>
            <a:prstGeom prst="ellipse">
              <a:avLst/>
            </a:prstGeom>
            <a:solidFill>
              <a:schemeClr val="tx1">
                <a:alpha val="42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 useBgFill="1">
          <p:nvSpPr>
            <p:cNvPr id="3" name="Rectangle 2"/>
            <p:cNvSpPr/>
            <p:nvPr/>
          </p:nvSpPr>
          <p:spPr>
            <a:xfrm>
              <a:off x="838200" y="6366030"/>
              <a:ext cx="7543800" cy="4919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5495863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8247982" y="3200400"/>
            <a:ext cx="304800" cy="562583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895600" y="3171217"/>
            <a:ext cx="304800" cy="56258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95336" y="836579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94570" y="836579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>
            <a:off x="3365770" y="1634247"/>
            <a:ext cx="1828800" cy="1588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38200" y="3171217"/>
            <a:ext cx="8305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I change B , will it require a change in A ?</a:t>
            </a:r>
            <a:b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endParaRPr kumimoji="0" 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796925" marR="0" lvl="0" indent="-4460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NO</a:t>
            </a:r>
            <a:r>
              <a:rPr kumimoji="0" lang="en-SG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WAY</a:t>
            </a:r>
            <a:br>
              <a:rPr kumimoji="0" lang="en-SG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endParaRPr kumimoji="0" lang="en-SG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796925" marR="0" lvl="0" indent="-4460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It </a:t>
            </a:r>
            <a:r>
              <a:rPr kumimoji="0" lang="en-US" sz="3600" b="0" i="0" u="sng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might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4513634" y="4533090"/>
            <a:ext cx="1828800" cy="1588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494178" y="5680954"/>
            <a:ext cx="1828800" cy="1588"/>
          </a:xfrm>
          <a:prstGeom prst="straightConnector1">
            <a:avLst/>
          </a:prstGeom>
          <a:ln w="57150">
            <a:solidFill>
              <a:srgbClr val="FFFF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141186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46538" y="661988"/>
              <a:ext cx="284162" cy="687387"/>
            </p14:xfrm>
          </p:contentPart>
        </mc:Choice>
        <mc:Fallback xmlns="">
          <p:pic>
            <p:nvPicPr>
              <p:cNvPr id="2141186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036107" y="649385"/>
                <a:ext cx="307183" cy="7129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14118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78388" y="4237038"/>
              <a:ext cx="646112" cy="706437"/>
            </p14:xfrm>
          </p:contentPart>
        </mc:Choice>
        <mc:Fallback xmlns="">
          <p:pic>
            <p:nvPicPr>
              <p:cNvPr id="214118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865070" y="4226596"/>
                <a:ext cx="673468" cy="731281"/>
              </a:xfrm>
              <a:prstGeom prst="rect">
                <a:avLst/>
              </a:prstGeom>
            </p:spPr>
          </p:pic>
        </mc:Fallback>
      </mc:AlternateContent>
      <p:grpSp>
        <p:nvGrpSpPr>
          <p:cNvPr id="20" name="coupling group"/>
          <p:cNvGrpSpPr/>
          <p:nvPr/>
        </p:nvGrpSpPr>
        <p:grpSpPr>
          <a:xfrm>
            <a:off x="7338583" y="0"/>
            <a:ext cx="1653017" cy="2015568"/>
            <a:chOff x="4267200" y="4506479"/>
            <a:chExt cx="1653017" cy="2015568"/>
          </a:xfrm>
        </p:grpSpPr>
        <p:grpSp>
          <p:nvGrpSpPr>
            <p:cNvPr id="21" name="coupling"/>
            <p:cNvGrpSpPr/>
            <p:nvPr/>
          </p:nvGrpSpPr>
          <p:grpSpPr>
            <a:xfrm>
              <a:off x="4419600" y="5062899"/>
              <a:ext cx="1420237" cy="1459148"/>
              <a:chOff x="0" y="233465"/>
              <a:chExt cx="1420237" cy="1459148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416081" y="642026"/>
                <a:ext cx="615051" cy="64918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4" name="Straight Arrow Connector 23"/>
              <p:cNvCxnSpPr/>
              <p:nvPr/>
            </p:nvCxnSpPr>
            <p:spPr>
              <a:xfrm>
                <a:off x="1024284" y="933200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>
                <a:off x="0" y="855379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5400000">
                <a:off x="525973" y="426484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rot="5400000">
                <a:off x="467608" y="1482951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Rectangle 21"/>
            <p:cNvSpPr/>
            <p:nvPr/>
          </p:nvSpPr>
          <p:spPr>
            <a:xfrm>
              <a:off x="4267200" y="4506479"/>
              <a:ext cx="1653017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Coupling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878388" y="27710"/>
            <a:ext cx="2460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Dependency =&gt;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78410" y="890736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(Class/method/…)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73716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41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95336" y="836579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94570" y="836579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>
            <a:off x="3365770" y="1634247"/>
            <a:ext cx="1828800" cy="1588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841625" y="4078288"/>
            <a:ext cx="3884613" cy="3389312"/>
            <a:chOff x="2841625" y="3271838"/>
            <a:chExt cx="3884613" cy="338931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2128900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695950" y="3271838"/>
                <a:ext cx="1030288" cy="3389312"/>
              </p14:xfrm>
            </p:contentPart>
          </mc:Choice>
          <mc:Fallback xmlns="">
            <p:pic>
              <p:nvPicPr>
                <p:cNvPr id="2128900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679391" y="3254918"/>
                  <a:ext cx="1065567" cy="34123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2128901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194175" y="4502150"/>
                <a:ext cx="812800" cy="444500"/>
              </p14:xfrm>
            </p:contentPart>
          </mc:Choice>
          <mc:Fallback xmlns="">
            <p:pic>
              <p:nvPicPr>
                <p:cNvPr id="2128901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184812" y="4486314"/>
                  <a:ext cx="842330" cy="4650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128902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961063" y="4775200"/>
                <a:ext cx="173037" cy="284163"/>
              </p14:xfrm>
            </p:contentPart>
          </mc:Choice>
          <mc:Fallback xmlns="">
            <p:pic>
              <p:nvPicPr>
                <p:cNvPr id="2128902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944155" y="4758273"/>
                  <a:ext cx="209731" cy="3100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28903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41625" y="3455988"/>
                <a:ext cx="1000125" cy="3125787"/>
              </p14:xfrm>
            </p:contentPart>
          </mc:Choice>
          <mc:Fallback xmlns="">
            <p:pic>
              <p:nvPicPr>
                <p:cNvPr id="2128903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2824704" y="3438349"/>
                  <a:ext cx="1036127" cy="31484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128904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400425" y="4889500"/>
                <a:ext cx="2716213" cy="169863"/>
              </p14:xfrm>
            </p:contentPart>
          </mc:Choice>
          <mc:Fallback xmlns="">
            <p:pic>
              <p:nvPicPr>
                <p:cNvPr id="2128904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392145" y="4878749"/>
                  <a:ext cx="2744293" cy="194232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8" name="coupling group"/>
          <p:cNvGrpSpPr/>
          <p:nvPr/>
        </p:nvGrpSpPr>
        <p:grpSpPr>
          <a:xfrm>
            <a:off x="7338583" y="0"/>
            <a:ext cx="1653017" cy="2015568"/>
            <a:chOff x="4267200" y="4506479"/>
            <a:chExt cx="1653017" cy="2015568"/>
          </a:xfrm>
        </p:grpSpPr>
        <p:grpSp>
          <p:nvGrpSpPr>
            <p:cNvPr id="19" name="coupling"/>
            <p:cNvGrpSpPr/>
            <p:nvPr/>
          </p:nvGrpSpPr>
          <p:grpSpPr>
            <a:xfrm>
              <a:off x="4419600" y="5062899"/>
              <a:ext cx="1420237" cy="1459148"/>
              <a:chOff x="0" y="233465"/>
              <a:chExt cx="1420237" cy="145914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416081" y="642026"/>
                <a:ext cx="615051" cy="64918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2" name="Straight Arrow Connector 21"/>
              <p:cNvCxnSpPr/>
              <p:nvPr/>
            </p:nvCxnSpPr>
            <p:spPr>
              <a:xfrm>
                <a:off x="1024284" y="933200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>
                <a:off x="0" y="855379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 rot="5400000">
                <a:off x="525973" y="426484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 rot="5400000">
                <a:off x="467608" y="1482951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19"/>
            <p:cNvSpPr/>
            <p:nvPr/>
          </p:nvSpPr>
          <p:spPr>
            <a:xfrm>
              <a:off x="4267200" y="4506479"/>
              <a:ext cx="1653017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Coupling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38200" y="3171217"/>
            <a:ext cx="8305800" cy="646331"/>
            <a:chOff x="838200" y="3171217"/>
            <a:chExt cx="8305800" cy="646331"/>
          </a:xfrm>
        </p:grpSpPr>
        <p:sp>
          <p:nvSpPr>
            <p:cNvPr id="26" name="Rectangle 25"/>
            <p:cNvSpPr/>
            <p:nvPr/>
          </p:nvSpPr>
          <p:spPr>
            <a:xfrm>
              <a:off x="8247982" y="3200400"/>
              <a:ext cx="304800" cy="562583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895600" y="3171217"/>
              <a:ext cx="304800" cy="56258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38200" y="3171217"/>
              <a:ext cx="830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If I change B , will it require a change in A ?</a:t>
              </a:r>
              <a:endParaRPr kumimoji="0" lang="en-US" sz="3600" b="0" i="0" u="sng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725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95336" y="836579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94570" y="836579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6" name="Straight Arrow Connector 5"/>
          <p:cNvCxnSpPr>
            <a:stCxn id="4" idx="3"/>
            <a:endCxn id="5" idx="1"/>
          </p:cNvCxnSpPr>
          <p:nvPr/>
        </p:nvCxnSpPr>
        <p:spPr>
          <a:xfrm>
            <a:off x="3365770" y="1634247"/>
            <a:ext cx="1828800" cy="1588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146920" y="2607469"/>
            <a:ext cx="5011408" cy="2815432"/>
            <a:chOff x="3236574" y="3771106"/>
            <a:chExt cx="5011408" cy="281543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2129922" name="Ink 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546261" y="5394326"/>
                <a:ext cx="1346200" cy="493712"/>
              </p14:xfrm>
            </p:contentPart>
          </mc:Choice>
          <mc:Fallback xmlns="">
            <p:pic>
              <p:nvPicPr>
                <p:cNvPr id="2129922" name="Ink 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28979" y="5383163"/>
                  <a:ext cx="1369603" cy="5221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2129923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727236" y="6003926"/>
                <a:ext cx="1641475" cy="393700"/>
              </p14:xfrm>
            </p:contentPart>
          </mc:Choice>
          <mc:Fallback xmlns="">
            <p:pic>
              <p:nvPicPr>
                <p:cNvPr id="2129923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712837" y="5989171"/>
                  <a:ext cx="1660194" cy="4120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129924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6168357" y="3771106"/>
                <a:ext cx="2079625" cy="1370013"/>
              </p14:xfrm>
            </p:contentPart>
          </mc:Choice>
          <mc:Fallback xmlns="">
            <p:pic>
              <p:nvPicPr>
                <p:cNvPr id="2129924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6149995" y="3764627"/>
                  <a:ext cx="2118510" cy="13948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129925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177961" y="5167313"/>
                <a:ext cx="2727325" cy="1419225"/>
              </p14:xfrm>
            </p:contentPart>
          </mc:Choice>
          <mc:Fallback xmlns="">
            <p:pic>
              <p:nvPicPr>
                <p:cNvPr id="2129925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61761" y="5155435"/>
                  <a:ext cx="2762245" cy="14483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129926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236574" y="3919538"/>
                <a:ext cx="1106487" cy="1352550"/>
              </p14:xfrm>
            </p:contentPart>
          </mc:Choice>
          <mc:Fallback xmlns="">
            <p:pic>
              <p:nvPicPr>
                <p:cNvPr id="2129926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224692" y="3915578"/>
                  <a:ext cx="1135652" cy="13737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2129927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057311" y="5100638"/>
                <a:ext cx="382588" cy="284163"/>
              </p14:xfrm>
            </p:contentPart>
          </mc:Choice>
          <mc:Fallback xmlns="">
            <p:pic>
              <p:nvPicPr>
                <p:cNvPr id="2129927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043634" y="5097036"/>
                  <a:ext cx="414260" cy="3068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2129928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660436" y="4330701"/>
                <a:ext cx="149225" cy="198437"/>
              </p14:xfrm>
            </p:contentPart>
          </mc:Choice>
          <mc:Fallback xmlns="">
            <p:pic>
              <p:nvPicPr>
                <p:cNvPr id="2129928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643536" y="4315603"/>
                  <a:ext cx="172238" cy="2300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129929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892211" y="4329113"/>
                <a:ext cx="52388" cy="184150"/>
              </p14:xfrm>
            </p:contentPart>
          </mc:Choice>
          <mc:Fallback xmlns="">
            <p:pic>
              <p:nvPicPr>
                <p:cNvPr id="2129929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874988" y="4324797"/>
                  <a:ext cx="77147" cy="1999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129930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990636" y="4330701"/>
                <a:ext cx="84138" cy="153987"/>
              </p14:xfrm>
            </p:contentPart>
          </mc:Choice>
          <mc:Fallback xmlns="">
            <p:pic>
              <p:nvPicPr>
                <p:cNvPr id="2129930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3973377" y="4319188"/>
                  <a:ext cx="104993" cy="1816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129931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096999" y="4311651"/>
                <a:ext cx="127000" cy="144462"/>
              </p14:xfrm>
            </p:contentPart>
          </mc:Choice>
          <mc:Fallback xmlns="">
            <p:pic>
              <p:nvPicPr>
                <p:cNvPr id="2129931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4077931" y="4292918"/>
                  <a:ext cx="150745" cy="1815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129932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228761" y="4273551"/>
                <a:ext cx="112713" cy="147637"/>
              </p14:xfrm>
            </p:contentPart>
          </mc:Choice>
          <mc:Fallback xmlns="">
            <p:pic>
              <p:nvPicPr>
                <p:cNvPr id="2129932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4210036" y="4256267"/>
                  <a:ext cx="150524" cy="1728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2129933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327186" y="4206876"/>
                <a:ext cx="149225" cy="166687"/>
              </p14:xfrm>
            </p:contentPart>
          </mc:Choice>
          <mc:Fallback xmlns="">
            <p:pic>
              <p:nvPicPr>
                <p:cNvPr id="2129933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4322511" y="4194635"/>
                  <a:ext cx="163608" cy="1958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2129934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531974" y="4222751"/>
                <a:ext cx="50800" cy="96837"/>
              </p14:xfrm>
            </p:contentPart>
          </mc:Choice>
          <mc:Fallback xmlns="">
            <p:pic>
              <p:nvPicPr>
                <p:cNvPr id="2129934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4512519" y="4203962"/>
                  <a:ext cx="77101" cy="1329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2129935" name="Ink 1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652624" y="4151313"/>
                <a:ext cx="88900" cy="141288"/>
              </p14:xfrm>
            </p:contentPart>
          </mc:Choice>
          <mc:Fallback xmlns="">
            <p:pic>
              <p:nvPicPr>
                <p:cNvPr id="2129935" name="Ink 1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4647225" y="4132978"/>
                  <a:ext cx="113734" cy="168611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8" name="coupling group"/>
          <p:cNvGrpSpPr/>
          <p:nvPr/>
        </p:nvGrpSpPr>
        <p:grpSpPr>
          <a:xfrm>
            <a:off x="7338583" y="0"/>
            <a:ext cx="1653017" cy="2015568"/>
            <a:chOff x="4267200" y="4506479"/>
            <a:chExt cx="1653017" cy="2015568"/>
          </a:xfrm>
        </p:grpSpPr>
        <p:grpSp>
          <p:nvGrpSpPr>
            <p:cNvPr id="29" name="coupling"/>
            <p:cNvGrpSpPr/>
            <p:nvPr/>
          </p:nvGrpSpPr>
          <p:grpSpPr>
            <a:xfrm>
              <a:off x="4419600" y="5062899"/>
              <a:ext cx="1420237" cy="1459148"/>
              <a:chOff x="0" y="233465"/>
              <a:chExt cx="1420237" cy="1459148"/>
            </a:xfrm>
          </p:grpSpPr>
          <p:sp>
            <p:nvSpPr>
              <p:cNvPr id="31" name="Rectangle 30"/>
              <p:cNvSpPr/>
              <p:nvPr/>
            </p:nvSpPr>
            <p:spPr>
              <a:xfrm>
                <a:off x="416081" y="642026"/>
                <a:ext cx="615051" cy="64918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32" name="Straight Arrow Connector 31"/>
              <p:cNvCxnSpPr/>
              <p:nvPr/>
            </p:nvCxnSpPr>
            <p:spPr>
              <a:xfrm>
                <a:off x="1024284" y="933200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>
                <a:off x="0" y="855379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rot="5400000">
                <a:off x="525973" y="426484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/>
              <p:nvPr/>
            </p:nvCxnSpPr>
            <p:spPr>
              <a:xfrm rot="5400000">
                <a:off x="467608" y="1482951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Rectangle 29"/>
            <p:cNvSpPr/>
            <p:nvPr/>
          </p:nvSpPr>
          <p:spPr>
            <a:xfrm>
              <a:off x="4267200" y="4506479"/>
              <a:ext cx="1653017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Coupling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38200" y="3171217"/>
            <a:ext cx="8305800" cy="646331"/>
            <a:chOff x="838200" y="3171217"/>
            <a:chExt cx="8305800" cy="646331"/>
          </a:xfrm>
        </p:grpSpPr>
        <p:sp>
          <p:nvSpPr>
            <p:cNvPr id="41" name="Rectangle 40"/>
            <p:cNvSpPr/>
            <p:nvPr/>
          </p:nvSpPr>
          <p:spPr>
            <a:xfrm>
              <a:off x="8247982" y="3200400"/>
              <a:ext cx="304800" cy="562583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895600" y="3171217"/>
              <a:ext cx="304800" cy="56258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38200" y="3171217"/>
              <a:ext cx="830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If I change B , will it require a change in A ?</a:t>
              </a:r>
              <a:endParaRPr kumimoji="0" lang="en-US" sz="3600" b="0" i="0" u="sng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815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7.40741E-7 L -0.00416 0.3460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" y="1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95336" y="836579"/>
            <a:ext cx="1770434" cy="15953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94570" y="836579"/>
            <a:ext cx="1770434" cy="159533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Component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</a:t>
            </a:r>
            <a:endParaRPr kumimoji="0" lang="en-SG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6" name="Straight Arrow Connector 5"/>
          <p:cNvCxnSpPr>
            <a:stCxn id="4" idx="3"/>
            <a:endCxn id="5" idx="1"/>
          </p:cNvCxnSpPr>
          <p:nvPr/>
        </p:nvCxnSpPr>
        <p:spPr>
          <a:xfrm>
            <a:off x="3365770" y="1634247"/>
            <a:ext cx="1828800" cy="1588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209105" y="2431915"/>
            <a:ext cx="8852165" cy="3408571"/>
            <a:chOff x="38915" y="1323763"/>
            <a:chExt cx="8852165" cy="3408571"/>
          </a:xfrm>
        </p:grpSpPr>
        <p:pic>
          <p:nvPicPr>
            <p:cNvPr id="28" name="Picture 2"/>
            <p:cNvPicPr>
              <a:picLocks noChangeAspect="1" noChangeArrowheads="1"/>
            </p:cNvPicPr>
            <p:nvPr/>
          </p:nvPicPr>
          <p:blipFill>
            <a:blip r:embed="rId3" cstate="print">
              <a:grayscl/>
            </a:blip>
            <a:srcRect/>
            <a:stretch>
              <a:fillRect/>
            </a:stretch>
          </p:blipFill>
          <p:spPr bwMode="auto">
            <a:xfrm rot="195342">
              <a:off x="38915" y="1575882"/>
              <a:ext cx="4176635" cy="3132306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4" cstate="print">
              <a:grayscl/>
            </a:blip>
            <a:srcRect/>
            <a:stretch>
              <a:fillRect/>
            </a:stretch>
          </p:blipFill>
          <p:spPr bwMode="auto">
            <a:xfrm rot="21434641">
              <a:off x="4708187" y="1595334"/>
              <a:ext cx="4182893" cy="313700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30" name="Freeform 29"/>
            <p:cNvSpPr/>
            <p:nvPr/>
          </p:nvSpPr>
          <p:spPr>
            <a:xfrm rot="960388">
              <a:off x="1519561" y="1323763"/>
              <a:ext cx="882444" cy="430952"/>
            </a:xfrm>
            <a:custGeom>
              <a:avLst/>
              <a:gdLst>
                <a:gd name="connsiteX0" fmla="*/ 50800 w 882444"/>
                <a:gd name="connsiteY0" fmla="*/ 133707 h 430952"/>
                <a:gd name="connsiteX1" fmla="*/ 50800 w 882444"/>
                <a:gd name="connsiteY1" fmla="*/ 133707 h 430952"/>
                <a:gd name="connsiteX2" fmla="*/ 79829 w 882444"/>
                <a:gd name="connsiteY2" fmla="*/ 119192 h 430952"/>
                <a:gd name="connsiteX3" fmla="*/ 116114 w 882444"/>
                <a:gd name="connsiteY3" fmla="*/ 115564 h 430952"/>
                <a:gd name="connsiteX4" fmla="*/ 174171 w 882444"/>
                <a:gd name="connsiteY4" fmla="*/ 111935 h 430952"/>
                <a:gd name="connsiteX5" fmla="*/ 224971 w 882444"/>
                <a:gd name="connsiteY5" fmla="*/ 104678 h 430952"/>
                <a:gd name="connsiteX6" fmla="*/ 246743 w 882444"/>
                <a:gd name="connsiteY6" fmla="*/ 101050 h 430952"/>
                <a:gd name="connsiteX7" fmla="*/ 264886 w 882444"/>
                <a:gd name="connsiteY7" fmla="*/ 97421 h 430952"/>
                <a:gd name="connsiteX8" fmla="*/ 362857 w 882444"/>
                <a:gd name="connsiteY8" fmla="*/ 90164 h 430952"/>
                <a:gd name="connsiteX9" fmla="*/ 395514 w 882444"/>
                <a:gd name="connsiteY9" fmla="*/ 82907 h 430952"/>
                <a:gd name="connsiteX10" fmla="*/ 413657 w 882444"/>
                <a:gd name="connsiteY10" fmla="*/ 79278 h 430952"/>
                <a:gd name="connsiteX11" fmla="*/ 424543 w 882444"/>
                <a:gd name="connsiteY11" fmla="*/ 75650 h 430952"/>
                <a:gd name="connsiteX12" fmla="*/ 446314 w 882444"/>
                <a:gd name="connsiteY12" fmla="*/ 72021 h 430952"/>
                <a:gd name="connsiteX13" fmla="*/ 457200 w 882444"/>
                <a:gd name="connsiteY13" fmla="*/ 68392 h 430952"/>
                <a:gd name="connsiteX14" fmla="*/ 478971 w 882444"/>
                <a:gd name="connsiteY14" fmla="*/ 64764 h 430952"/>
                <a:gd name="connsiteX15" fmla="*/ 515257 w 882444"/>
                <a:gd name="connsiteY15" fmla="*/ 57507 h 430952"/>
                <a:gd name="connsiteX16" fmla="*/ 526143 w 882444"/>
                <a:gd name="connsiteY16" fmla="*/ 53878 h 430952"/>
                <a:gd name="connsiteX17" fmla="*/ 566057 w 882444"/>
                <a:gd name="connsiteY17" fmla="*/ 46621 h 430952"/>
                <a:gd name="connsiteX18" fmla="*/ 616857 w 882444"/>
                <a:gd name="connsiteY18" fmla="*/ 39364 h 430952"/>
                <a:gd name="connsiteX19" fmla="*/ 689429 w 882444"/>
                <a:gd name="connsiteY19" fmla="*/ 32107 h 430952"/>
                <a:gd name="connsiteX20" fmla="*/ 707571 w 882444"/>
                <a:gd name="connsiteY20" fmla="*/ 28478 h 430952"/>
                <a:gd name="connsiteX21" fmla="*/ 718457 w 882444"/>
                <a:gd name="connsiteY21" fmla="*/ 24850 h 430952"/>
                <a:gd name="connsiteX22" fmla="*/ 765629 w 882444"/>
                <a:gd name="connsiteY22" fmla="*/ 13964 h 430952"/>
                <a:gd name="connsiteX23" fmla="*/ 801914 w 882444"/>
                <a:gd name="connsiteY23" fmla="*/ 3078 h 430952"/>
                <a:gd name="connsiteX24" fmla="*/ 809171 w 882444"/>
                <a:gd name="connsiteY24" fmla="*/ 17592 h 430952"/>
                <a:gd name="connsiteX25" fmla="*/ 816429 w 882444"/>
                <a:gd name="connsiteY25" fmla="*/ 24850 h 430952"/>
                <a:gd name="connsiteX26" fmla="*/ 827314 w 882444"/>
                <a:gd name="connsiteY26" fmla="*/ 32107 h 430952"/>
                <a:gd name="connsiteX27" fmla="*/ 830943 w 882444"/>
                <a:gd name="connsiteY27" fmla="*/ 42992 h 430952"/>
                <a:gd name="connsiteX28" fmla="*/ 830943 w 882444"/>
                <a:gd name="connsiteY28" fmla="*/ 64764 h 430952"/>
                <a:gd name="connsiteX29" fmla="*/ 841829 w 882444"/>
                <a:gd name="connsiteY29" fmla="*/ 68392 h 430952"/>
                <a:gd name="connsiteX30" fmla="*/ 834571 w 882444"/>
                <a:gd name="connsiteY30" fmla="*/ 90164 h 430952"/>
                <a:gd name="connsiteX31" fmla="*/ 830943 w 882444"/>
                <a:gd name="connsiteY31" fmla="*/ 101050 h 430952"/>
                <a:gd name="connsiteX32" fmla="*/ 841829 w 882444"/>
                <a:gd name="connsiteY32" fmla="*/ 104678 h 430952"/>
                <a:gd name="connsiteX33" fmla="*/ 874486 w 882444"/>
                <a:gd name="connsiteY33" fmla="*/ 108307 h 430952"/>
                <a:gd name="connsiteX34" fmla="*/ 867229 w 882444"/>
                <a:gd name="connsiteY34" fmla="*/ 119192 h 430952"/>
                <a:gd name="connsiteX35" fmla="*/ 863600 w 882444"/>
                <a:gd name="connsiteY35" fmla="*/ 130078 h 430952"/>
                <a:gd name="connsiteX36" fmla="*/ 870857 w 882444"/>
                <a:gd name="connsiteY36" fmla="*/ 140964 h 430952"/>
                <a:gd name="connsiteX37" fmla="*/ 867229 w 882444"/>
                <a:gd name="connsiteY37" fmla="*/ 155478 h 430952"/>
                <a:gd name="connsiteX38" fmla="*/ 859971 w 882444"/>
                <a:gd name="connsiteY38" fmla="*/ 177250 h 430952"/>
                <a:gd name="connsiteX39" fmla="*/ 856343 w 882444"/>
                <a:gd name="connsiteY39" fmla="*/ 188135 h 430952"/>
                <a:gd name="connsiteX40" fmla="*/ 863600 w 882444"/>
                <a:gd name="connsiteY40" fmla="*/ 209907 h 430952"/>
                <a:gd name="connsiteX41" fmla="*/ 867229 w 882444"/>
                <a:gd name="connsiteY41" fmla="*/ 220792 h 430952"/>
                <a:gd name="connsiteX42" fmla="*/ 874486 w 882444"/>
                <a:gd name="connsiteY42" fmla="*/ 228050 h 430952"/>
                <a:gd name="connsiteX43" fmla="*/ 867229 w 882444"/>
                <a:gd name="connsiteY43" fmla="*/ 249821 h 430952"/>
                <a:gd name="connsiteX44" fmla="*/ 863600 w 882444"/>
                <a:gd name="connsiteY44" fmla="*/ 260707 h 430952"/>
                <a:gd name="connsiteX45" fmla="*/ 874486 w 882444"/>
                <a:gd name="connsiteY45" fmla="*/ 264335 h 430952"/>
                <a:gd name="connsiteX46" fmla="*/ 870857 w 882444"/>
                <a:gd name="connsiteY46" fmla="*/ 286107 h 430952"/>
                <a:gd name="connsiteX47" fmla="*/ 859971 w 882444"/>
                <a:gd name="connsiteY47" fmla="*/ 293364 h 430952"/>
                <a:gd name="connsiteX48" fmla="*/ 812800 w 882444"/>
                <a:gd name="connsiteY48" fmla="*/ 300621 h 430952"/>
                <a:gd name="connsiteX49" fmla="*/ 783771 w 882444"/>
                <a:gd name="connsiteY49" fmla="*/ 307878 h 430952"/>
                <a:gd name="connsiteX50" fmla="*/ 754743 w 882444"/>
                <a:gd name="connsiteY50" fmla="*/ 315135 h 430952"/>
                <a:gd name="connsiteX51" fmla="*/ 740229 w 882444"/>
                <a:gd name="connsiteY51" fmla="*/ 318764 h 430952"/>
                <a:gd name="connsiteX52" fmla="*/ 714829 w 882444"/>
                <a:gd name="connsiteY52" fmla="*/ 326021 h 430952"/>
                <a:gd name="connsiteX53" fmla="*/ 703943 w 882444"/>
                <a:gd name="connsiteY53" fmla="*/ 329650 h 430952"/>
                <a:gd name="connsiteX54" fmla="*/ 685800 w 882444"/>
                <a:gd name="connsiteY54" fmla="*/ 333278 h 430952"/>
                <a:gd name="connsiteX55" fmla="*/ 674914 w 882444"/>
                <a:gd name="connsiteY55" fmla="*/ 336907 h 430952"/>
                <a:gd name="connsiteX56" fmla="*/ 656771 w 882444"/>
                <a:gd name="connsiteY56" fmla="*/ 340535 h 430952"/>
                <a:gd name="connsiteX57" fmla="*/ 645886 w 882444"/>
                <a:gd name="connsiteY57" fmla="*/ 344164 h 430952"/>
                <a:gd name="connsiteX58" fmla="*/ 605971 w 882444"/>
                <a:gd name="connsiteY58" fmla="*/ 351421 h 430952"/>
                <a:gd name="connsiteX59" fmla="*/ 595086 w 882444"/>
                <a:gd name="connsiteY59" fmla="*/ 355050 h 430952"/>
                <a:gd name="connsiteX60" fmla="*/ 551543 w 882444"/>
                <a:gd name="connsiteY60" fmla="*/ 362307 h 430952"/>
                <a:gd name="connsiteX61" fmla="*/ 518886 w 882444"/>
                <a:gd name="connsiteY61" fmla="*/ 369564 h 430952"/>
                <a:gd name="connsiteX62" fmla="*/ 504371 w 882444"/>
                <a:gd name="connsiteY62" fmla="*/ 373192 h 430952"/>
                <a:gd name="connsiteX63" fmla="*/ 482600 w 882444"/>
                <a:gd name="connsiteY63" fmla="*/ 376821 h 430952"/>
                <a:gd name="connsiteX64" fmla="*/ 420914 w 882444"/>
                <a:gd name="connsiteY64" fmla="*/ 387707 h 430952"/>
                <a:gd name="connsiteX65" fmla="*/ 359229 w 882444"/>
                <a:gd name="connsiteY65" fmla="*/ 391335 h 430952"/>
                <a:gd name="connsiteX66" fmla="*/ 293914 w 882444"/>
                <a:gd name="connsiteY66" fmla="*/ 402221 h 430952"/>
                <a:gd name="connsiteX67" fmla="*/ 272143 w 882444"/>
                <a:gd name="connsiteY67" fmla="*/ 405850 h 430952"/>
                <a:gd name="connsiteX68" fmla="*/ 246743 w 882444"/>
                <a:gd name="connsiteY68" fmla="*/ 409478 h 430952"/>
                <a:gd name="connsiteX69" fmla="*/ 199571 w 882444"/>
                <a:gd name="connsiteY69" fmla="*/ 416735 h 430952"/>
                <a:gd name="connsiteX70" fmla="*/ 61686 w 882444"/>
                <a:gd name="connsiteY70" fmla="*/ 427621 h 430952"/>
                <a:gd name="connsiteX71" fmla="*/ 36286 w 882444"/>
                <a:gd name="connsiteY71" fmla="*/ 423992 h 430952"/>
                <a:gd name="connsiteX72" fmla="*/ 43543 w 882444"/>
                <a:gd name="connsiteY72" fmla="*/ 402221 h 430952"/>
                <a:gd name="connsiteX73" fmla="*/ 50800 w 882444"/>
                <a:gd name="connsiteY73" fmla="*/ 380450 h 430952"/>
                <a:gd name="connsiteX74" fmla="*/ 58057 w 882444"/>
                <a:gd name="connsiteY74" fmla="*/ 373192 h 430952"/>
                <a:gd name="connsiteX75" fmla="*/ 47171 w 882444"/>
                <a:gd name="connsiteY75" fmla="*/ 351421 h 430952"/>
                <a:gd name="connsiteX76" fmla="*/ 43543 w 882444"/>
                <a:gd name="connsiteY76" fmla="*/ 329650 h 430952"/>
                <a:gd name="connsiteX77" fmla="*/ 32657 w 882444"/>
                <a:gd name="connsiteY77" fmla="*/ 307878 h 430952"/>
                <a:gd name="connsiteX78" fmla="*/ 21771 w 882444"/>
                <a:gd name="connsiteY78" fmla="*/ 300621 h 430952"/>
                <a:gd name="connsiteX79" fmla="*/ 18143 w 882444"/>
                <a:gd name="connsiteY79" fmla="*/ 289735 h 430952"/>
                <a:gd name="connsiteX80" fmla="*/ 21771 w 882444"/>
                <a:gd name="connsiteY80" fmla="*/ 278850 h 430952"/>
                <a:gd name="connsiteX81" fmla="*/ 25400 w 882444"/>
                <a:gd name="connsiteY81" fmla="*/ 260707 h 430952"/>
                <a:gd name="connsiteX82" fmla="*/ 25400 w 882444"/>
                <a:gd name="connsiteY82" fmla="*/ 228050 h 430952"/>
                <a:gd name="connsiteX83" fmla="*/ 32657 w 882444"/>
                <a:gd name="connsiteY83" fmla="*/ 220792 h 430952"/>
                <a:gd name="connsiteX84" fmla="*/ 21771 w 882444"/>
                <a:gd name="connsiteY84" fmla="*/ 217164 h 430952"/>
                <a:gd name="connsiteX85" fmla="*/ 18143 w 882444"/>
                <a:gd name="connsiteY85" fmla="*/ 184507 h 430952"/>
                <a:gd name="connsiteX86" fmla="*/ 25400 w 882444"/>
                <a:gd name="connsiteY86" fmla="*/ 162735 h 430952"/>
                <a:gd name="connsiteX87" fmla="*/ 21771 w 882444"/>
                <a:gd name="connsiteY87" fmla="*/ 151850 h 430952"/>
                <a:gd name="connsiteX88" fmla="*/ 0 w 882444"/>
                <a:gd name="connsiteY88" fmla="*/ 144592 h 430952"/>
                <a:gd name="connsiteX89" fmla="*/ 7257 w 882444"/>
                <a:gd name="connsiteY89" fmla="*/ 133707 h 430952"/>
                <a:gd name="connsiteX90" fmla="*/ 18143 w 882444"/>
                <a:gd name="connsiteY90" fmla="*/ 130078 h 430952"/>
                <a:gd name="connsiteX91" fmla="*/ 32657 w 882444"/>
                <a:gd name="connsiteY91" fmla="*/ 126450 h 430952"/>
                <a:gd name="connsiteX92" fmla="*/ 43543 w 882444"/>
                <a:gd name="connsiteY92" fmla="*/ 122821 h 430952"/>
                <a:gd name="connsiteX93" fmla="*/ 50800 w 882444"/>
                <a:gd name="connsiteY93" fmla="*/ 133707 h 430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882444" h="430952">
                  <a:moveTo>
                    <a:pt x="50800" y="133707"/>
                  </a:moveTo>
                  <a:lnTo>
                    <a:pt x="50800" y="133707"/>
                  </a:lnTo>
                  <a:cubicBezTo>
                    <a:pt x="60476" y="128869"/>
                    <a:pt x="69405" y="122088"/>
                    <a:pt x="79829" y="119192"/>
                  </a:cubicBezTo>
                  <a:cubicBezTo>
                    <a:pt x="91541" y="115939"/>
                    <a:pt x="103994" y="116496"/>
                    <a:pt x="116114" y="115564"/>
                  </a:cubicBezTo>
                  <a:cubicBezTo>
                    <a:pt x="135447" y="114077"/>
                    <a:pt x="154819" y="113145"/>
                    <a:pt x="174171" y="111935"/>
                  </a:cubicBezTo>
                  <a:cubicBezTo>
                    <a:pt x="191104" y="109516"/>
                    <a:pt x="208098" y="107490"/>
                    <a:pt x="224971" y="104678"/>
                  </a:cubicBezTo>
                  <a:lnTo>
                    <a:pt x="246743" y="101050"/>
                  </a:lnTo>
                  <a:cubicBezTo>
                    <a:pt x="252811" y="99947"/>
                    <a:pt x="258742" y="97955"/>
                    <a:pt x="264886" y="97421"/>
                  </a:cubicBezTo>
                  <a:cubicBezTo>
                    <a:pt x="322517" y="92409"/>
                    <a:pt x="317881" y="96589"/>
                    <a:pt x="362857" y="90164"/>
                  </a:cubicBezTo>
                  <a:cubicBezTo>
                    <a:pt x="378162" y="87978"/>
                    <a:pt x="381266" y="86073"/>
                    <a:pt x="395514" y="82907"/>
                  </a:cubicBezTo>
                  <a:cubicBezTo>
                    <a:pt x="401535" y="81569"/>
                    <a:pt x="407674" y="80774"/>
                    <a:pt x="413657" y="79278"/>
                  </a:cubicBezTo>
                  <a:cubicBezTo>
                    <a:pt x="417368" y="78350"/>
                    <a:pt x="420809" y="76480"/>
                    <a:pt x="424543" y="75650"/>
                  </a:cubicBezTo>
                  <a:cubicBezTo>
                    <a:pt x="431725" y="74054"/>
                    <a:pt x="439132" y="73617"/>
                    <a:pt x="446314" y="72021"/>
                  </a:cubicBezTo>
                  <a:cubicBezTo>
                    <a:pt x="450048" y="71191"/>
                    <a:pt x="453466" y="69222"/>
                    <a:pt x="457200" y="68392"/>
                  </a:cubicBezTo>
                  <a:cubicBezTo>
                    <a:pt x="464382" y="66796"/>
                    <a:pt x="471757" y="66207"/>
                    <a:pt x="478971" y="64764"/>
                  </a:cubicBezTo>
                  <a:cubicBezTo>
                    <a:pt x="533100" y="53939"/>
                    <a:pt x="440658" y="69938"/>
                    <a:pt x="515257" y="57507"/>
                  </a:cubicBezTo>
                  <a:cubicBezTo>
                    <a:pt x="518886" y="56297"/>
                    <a:pt x="522432" y="54806"/>
                    <a:pt x="526143" y="53878"/>
                  </a:cubicBezTo>
                  <a:cubicBezTo>
                    <a:pt x="534917" y="51684"/>
                    <a:pt x="557985" y="47832"/>
                    <a:pt x="566057" y="46621"/>
                  </a:cubicBezTo>
                  <a:cubicBezTo>
                    <a:pt x="582973" y="44084"/>
                    <a:pt x="599856" y="41253"/>
                    <a:pt x="616857" y="39364"/>
                  </a:cubicBezTo>
                  <a:cubicBezTo>
                    <a:pt x="662792" y="34259"/>
                    <a:pt x="638606" y="36726"/>
                    <a:pt x="689429" y="32107"/>
                  </a:cubicBezTo>
                  <a:cubicBezTo>
                    <a:pt x="695476" y="30897"/>
                    <a:pt x="701588" y="29974"/>
                    <a:pt x="707571" y="28478"/>
                  </a:cubicBezTo>
                  <a:cubicBezTo>
                    <a:pt x="711282" y="27550"/>
                    <a:pt x="714746" y="25778"/>
                    <a:pt x="718457" y="24850"/>
                  </a:cubicBezTo>
                  <a:cubicBezTo>
                    <a:pt x="741473" y="19096"/>
                    <a:pt x="738554" y="22989"/>
                    <a:pt x="765629" y="13964"/>
                  </a:cubicBezTo>
                  <a:cubicBezTo>
                    <a:pt x="792131" y="5130"/>
                    <a:pt x="779979" y="8563"/>
                    <a:pt x="801914" y="3078"/>
                  </a:cubicBezTo>
                  <a:cubicBezTo>
                    <a:pt x="839186" y="10533"/>
                    <a:pt x="812689" y="0"/>
                    <a:pt x="809171" y="17592"/>
                  </a:cubicBezTo>
                  <a:cubicBezTo>
                    <a:pt x="808500" y="20947"/>
                    <a:pt x="813757" y="22713"/>
                    <a:pt x="816429" y="24850"/>
                  </a:cubicBezTo>
                  <a:cubicBezTo>
                    <a:pt x="819834" y="27574"/>
                    <a:pt x="823686" y="29688"/>
                    <a:pt x="827314" y="32107"/>
                  </a:cubicBezTo>
                  <a:cubicBezTo>
                    <a:pt x="828524" y="35735"/>
                    <a:pt x="830943" y="39167"/>
                    <a:pt x="830943" y="42992"/>
                  </a:cubicBezTo>
                  <a:cubicBezTo>
                    <a:pt x="830943" y="52669"/>
                    <a:pt x="821266" y="55087"/>
                    <a:pt x="830943" y="64764"/>
                  </a:cubicBezTo>
                  <a:cubicBezTo>
                    <a:pt x="833648" y="67469"/>
                    <a:pt x="838200" y="67183"/>
                    <a:pt x="841829" y="68392"/>
                  </a:cubicBezTo>
                  <a:lnTo>
                    <a:pt x="834571" y="90164"/>
                  </a:lnTo>
                  <a:lnTo>
                    <a:pt x="830943" y="101050"/>
                  </a:lnTo>
                  <a:cubicBezTo>
                    <a:pt x="834572" y="102259"/>
                    <a:pt x="838056" y="104049"/>
                    <a:pt x="841829" y="104678"/>
                  </a:cubicBezTo>
                  <a:cubicBezTo>
                    <a:pt x="852633" y="106479"/>
                    <a:pt x="864976" y="102873"/>
                    <a:pt x="874486" y="108307"/>
                  </a:cubicBezTo>
                  <a:cubicBezTo>
                    <a:pt x="878272" y="110471"/>
                    <a:pt x="869179" y="115292"/>
                    <a:pt x="867229" y="119192"/>
                  </a:cubicBezTo>
                  <a:cubicBezTo>
                    <a:pt x="865518" y="122613"/>
                    <a:pt x="864810" y="126449"/>
                    <a:pt x="863600" y="130078"/>
                  </a:cubicBezTo>
                  <a:cubicBezTo>
                    <a:pt x="866019" y="133707"/>
                    <a:pt x="870240" y="136647"/>
                    <a:pt x="870857" y="140964"/>
                  </a:cubicBezTo>
                  <a:cubicBezTo>
                    <a:pt x="871562" y="145901"/>
                    <a:pt x="868662" y="150701"/>
                    <a:pt x="867229" y="155478"/>
                  </a:cubicBezTo>
                  <a:cubicBezTo>
                    <a:pt x="865031" y="162805"/>
                    <a:pt x="862390" y="169993"/>
                    <a:pt x="859971" y="177250"/>
                  </a:cubicBezTo>
                  <a:lnTo>
                    <a:pt x="856343" y="188135"/>
                  </a:lnTo>
                  <a:lnTo>
                    <a:pt x="863600" y="209907"/>
                  </a:lnTo>
                  <a:cubicBezTo>
                    <a:pt x="864810" y="213535"/>
                    <a:pt x="864525" y="218087"/>
                    <a:pt x="867229" y="220792"/>
                  </a:cubicBezTo>
                  <a:lnTo>
                    <a:pt x="874486" y="228050"/>
                  </a:lnTo>
                  <a:lnTo>
                    <a:pt x="867229" y="249821"/>
                  </a:lnTo>
                  <a:lnTo>
                    <a:pt x="863600" y="260707"/>
                  </a:lnTo>
                  <a:cubicBezTo>
                    <a:pt x="867229" y="261916"/>
                    <a:pt x="871781" y="261630"/>
                    <a:pt x="874486" y="264335"/>
                  </a:cubicBezTo>
                  <a:cubicBezTo>
                    <a:pt x="882444" y="272293"/>
                    <a:pt x="876870" y="280094"/>
                    <a:pt x="870857" y="286107"/>
                  </a:cubicBezTo>
                  <a:cubicBezTo>
                    <a:pt x="867773" y="289191"/>
                    <a:pt x="864108" y="291985"/>
                    <a:pt x="859971" y="293364"/>
                  </a:cubicBezTo>
                  <a:cubicBezTo>
                    <a:pt x="855482" y="294860"/>
                    <a:pt x="815586" y="300064"/>
                    <a:pt x="812800" y="300621"/>
                  </a:cubicBezTo>
                  <a:cubicBezTo>
                    <a:pt x="803020" y="302577"/>
                    <a:pt x="793447" y="305459"/>
                    <a:pt x="783771" y="307878"/>
                  </a:cubicBezTo>
                  <a:lnTo>
                    <a:pt x="754743" y="315135"/>
                  </a:lnTo>
                  <a:cubicBezTo>
                    <a:pt x="749905" y="316345"/>
                    <a:pt x="744960" y="317187"/>
                    <a:pt x="740229" y="318764"/>
                  </a:cubicBezTo>
                  <a:cubicBezTo>
                    <a:pt x="714108" y="327470"/>
                    <a:pt x="746749" y="316900"/>
                    <a:pt x="714829" y="326021"/>
                  </a:cubicBezTo>
                  <a:cubicBezTo>
                    <a:pt x="711151" y="327072"/>
                    <a:pt x="707654" y="328722"/>
                    <a:pt x="703943" y="329650"/>
                  </a:cubicBezTo>
                  <a:cubicBezTo>
                    <a:pt x="697960" y="331146"/>
                    <a:pt x="691783" y="331782"/>
                    <a:pt x="685800" y="333278"/>
                  </a:cubicBezTo>
                  <a:cubicBezTo>
                    <a:pt x="682089" y="334206"/>
                    <a:pt x="678625" y="335979"/>
                    <a:pt x="674914" y="336907"/>
                  </a:cubicBezTo>
                  <a:cubicBezTo>
                    <a:pt x="668931" y="338403"/>
                    <a:pt x="662754" y="339039"/>
                    <a:pt x="656771" y="340535"/>
                  </a:cubicBezTo>
                  <a:cubicBezTo>
                    <a:pt x="653061" y="341463"/>
                    <a:pt x="649596" y="343236"/>
                    <a:pt x="645886" y="344164"/>
                  </a:cubicBezTo>
                  <a:cubicBezTo>
                    <a:pt x="635756" y="346697"/>
                    <a:pt x="615661" y="349806"/>
                    <a:pt x="605971" y="351421"/>
                  </a:cubicBezTo>
                  <a:cubicBezTo>
                    <a:pt x="602343" y="352631"/>
                    <a:pt x="598836" y="354300"/>
                    <a:pt x="595086" y="355050"/>
                  </a:cubicBezTo>
                  <a:cubicBezTo>
                    <a:pt x="580657" y="357936"/>
                    <a:pt x="565503" y="357655"/>
                    <a:pt x="551543" y="362307"/>
                  </a:cubicBezTo>
                  <a:cubicBezTo>
                    <a:pt x="530359" y="369367"/>
                    <a:pt x="550813" y="363179"/>
                    <a:pt x="518886" y="369564"/>
                  </a:cubicBezTo>
                  <a:cubicBezTo>
                    <a:pt x="513996" y="370542"/>
                    <a:pt x="509261" y="372214"/>
                    <a:pt x="504371" y="373192"/>
                  </a:cubicBezTo>
                  <a:cubicBezTo>
                    <a:pt x="497157" y="374635"/>
                    <a:pt x="489831" y="375465"/>
                    <a:pt x="482600" y="376821"/>
                  </a:cubicBezTo>
                  <a:cubicBezTo>
                    <a:pt x="463575" y="380388"/>
                    <a:pt x="440741" y="386055"/>
                    <a:pt x="420914" y="387707"/>
                  </a:cubicBezTo>
                  <a:cubicBezTo>
                    <a:pt x="400388" y="389417"/>
                    <a:pt x="379791" y="390126"/>
                    <a:pt x="359229" y="391335"/>
                  </a:cubicBezTo>
                  <a:lnTo>
                    <a:pt x="293914" y="402221"/>
                  </a:lnTo>
                  <a:cubicBezTo>
                    <a:pt x="286657" y="403431"/>
                    <a:pt x="279426" y="404810"/>
                    <a:pt x="272143" y="405850"/>
                  </a:cubicBezTo>
                  <a:lnTo>
                    <a:pt x="246743" y="409478"/>
                  </a:lnTo>
                  <a:cubicBezTo>
                    <a:pt x="228334" y="412310"/>
                    <a:pt x="218539" y="414628"/>
                    <a:pt x="199571" y="416735"/>
                  </a:cubicBezTo>
                  <a:cubicBezTo>
                    <a:pt x="124152" y="425114"/>
                    <a:pt x="134368" y="423583"/>
                    <a:pt x="61686" y="427621"/>
                  </a:cubicBezTo>
                  <a:cubicBezTo>
                    <a:pt x="53219" y="426411"/>
                    <a:pt x="41257" y="430952"/>
                    <a:pt x="36286" y="423992"/>
                  </a:cubicBezTo>
                  <a:cubicBezTo>
                    <a:pt x="31840" y="417767"/>
                    <a:pt x="41124" y="409478"/>
                    <a:pt x="43543" y="402221"/>
                  </a:cubicBezTo>
                  <a:lnTo>
                    <a:pt x="50800" y="380450"/>
                  </a:lnTo>
                  <a:lnTo>
                    <a:pt x="58057" y="373192"/>
                  </a:lnTo>
                  <a:cubicBezTo>
                    <a:pt x="51534" y="363407"/>
                    <a:pt x="49675" y="362687"/>
                    <a:pt x="47171" y="351421"/>
                  </a:cubicBezTo>
                  <a:cubicBezTo>
                    <a:pt x="45575" y="344239"/>
                    <a:pt x="45139" y="336832"/>
                    <a:pt x="43543" y="329650"/>
                  </a:cubicBezTo>
                  <a:cubicBezTo>
                    <a:pt x="41857" y="322062"/>
                    <a:pt x="38248" y="313469"/>
                    <a:pt x="32657" y="307878"/>
                  </a:cubicBezTo>
                  <a:cubicBezTo>
                    <a:pt x="29573" y="304794"/>
                    <a:pt x="25400" y="303040"/>
                    <a:pt x="21771" y="300621"/>
                  </a:cubicBezTo>
                  <a:cubicBezTo>
                    <a:pt x="20562" y="296992"/>
                    <a:pt x="18143" y="293560"/>
                    <a:pt x="18143" y="289735"/>
                  </a:cubicBezTo>
                  <a:cubicBezTo>
                    <a:pt x="18143" y="285910"/>
                    <a:pt x="20843" y="282560"/>
                    <a:pt x="21771" y="278850"/>
                  </a:cubicBezTo>
                  <a:cubicBezTo>
                    <a:pt x="23267" y="272867"/>
                    <a:pt x="24190" y="266755"/>
                    <a:pt x="25400" y="260707"/>
                  </a:cubicBezTo>
                  <a:cubicBezTo>
                    <a:pt x="17950" y="238357"/>
                    <a:pt x="13223" y="243271"/>
                    <a:pt x="25400" y="228050"/>
                  </a:cubicBezTo>
                  <a:cubicBezTo>
                    <a:pt x="27537" y="225378"/>
                    <a:pt x="30238" y="223211"/>
                    <a:pt x="32657" y="220792"/>
                  </a:cubicBezTo>
                  <a:cubicBezTo>
                    <a:pt x="29028" y="219583"/>
                    <a:pt x="24758" y="219553"/>
                    <a:pt x="21771" y="217164"/>
                  </a:cubicBezTo>
                  <a:cubicBezTo>
                    <a:pt x="9852" y="207629"/>
                    <a:pt x="14777" y="197973"/>
                    <a:pt x="18143" y="184507"/>
                  </a:cubicBezTo>
                  <a:cubicBezTo>
                    <a:pt x="19998" y="177086"/>
                    <a:pt x="25400" y="162735"/>
                    <a:pt x="25400" y="162735"/>
                  </a:cubicBezTo>
                  <a:cubicBezTo>
                    <a:pt x="24190" y="159107"/>
                    <a:pt x="24883" y="154073"/>
                    <a:pt x="21771" y="151850"/>
                  </a:cubicBezTo>
                  <a:cubicBezTo>
                    <a:pt x="15546" y="147404"/>
                    <a:pt x="0" y="144592"/>
                    <a:pt x="0" y="144592"/>
                  </a:cubicBezTo>
                  <a:cubicBezTo>
                    <a:pt x="2419" y="140964"/>
                    <a:pt x="3852" y="136431"/>
                    <a:pt x="7257" y="133707"/>
                  </a:cubicBezTo>
                  <a:cubicBezTo>
                    <a:pt x="10244" y="131318"/>
                    <a:pt x="14465" y="131129"/>
                    <a:pt x="18143" y="130078"/>
                  </a:cubicBezTo>
                  <a:cubicBezTo>
                    <a:pt x="22938" y="128708"/>
                    <a:pt x="27862" y="127820"/>
                    <a:pt x="32657" y="126450"/>
                  </a:cubicBezTo>
                  <a:cubicBezTo>
                    <a:pt x="36335" y="125399"/>
                    <a:pt x="39792" y="123571"/>
                    <a:pt x="43543" y="122821"/>
                  </a:cubicBezTo>
                  <a:cubicBezTo>
                    <a:pt x="70140" y="117501"/>
                    <a:pt x="49591" y="131893"/>
                    <a:pt x="50800" y="133707"/>
                  </a:cubicBezTo>
                  <a:close/>
                </a:path>
              </a:pathLst>
            </a:custGeom>
            <a:blipFill dpi="0" rotWithShape="1">
              <a:blip r:embed="rId5" cstate="print">
                <a:alphaModFix amt="65000"/>
              </a:blip>
              <a:srcRect/>
              <a:tile tx="0" ty="0" sx="100000" sy="100000" flip="none" algn="tl"/>
            </a:blipFill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960388">
              <a:off x="6461208" y="1362673"/>
              <a:ext cx="882444" cy="430952"/>
            </a:xfrm>
            <a:custGeom>
              <a:avLst/>
              <a:gdLst>
                <a:gd name="connsiteX0" fmla="*/ 50800 w 882444"/>
                <a:gd name="connsiteY0" fmla="*/ 133707 h 430952"/>
                <a:gd name="connsiteX1" fmla="*/ 50800 w 882444"/>
                <a:gd name="connsiteY1" fmla="*/ 133707 h 430952"/>
                <a:gd name="connsiteX2" fmla="*/ 79829 w 882444"/>
                <a:gd name="connsiteY2" fmla="*/ 119192 h 430952"/>
                <a:gd name="connsiteX3" fmla="*/ 116114 w 882444"/>
                <a:gd name="connsiteY3" fmla="*/ 115564 h 430952"/>
                <a:gd name="connsiteX4" fmla="*/ 174171 w 882444"/>
                <a:gd name="connsiteY4" fmla="*/ 111935 h 430952"/>
                <a:gd name="connsiteX5" fmla="*/ 224971 w 882444"/>
                <a:gd name="connsiteY5" fmla="*/ 104678 h 430952"/>
                <a:gd name="connsiteX6" fmla="*/ 246743 w 882444"/>
                <a:gd name="connsiteY6" fmla="*/ 101050 h 430952"/>
                <a:gd name="connsiteX7" fmla="*/ 264886 w 882444"/>
                <a:gd name="connsiteY7" fmla="*/ 97421 h 430952"/>
                <a:gd name="connsiteX8" fmla="*/ 362857 w 882444"/>
                <a:gd name="connsiteY8" fmla="*/ 90164 h 430952"/>
                <a:gd name="connsiteX9" fmla="*/ 395514 w 882444"/>
                <a:gd name="connsiteY9" fmla="*/ 82907 h 430952"/>
                <a:gd name="connsiteX10" fmla="*/ 413657 w 882444"/>
                <a:gd name="connsiteY10" fmla="*/ 79278 h 430952"/>
                <a:gd name="connsiteX11" fmla="*/ 424543 w 882444"/>
                <a:gd name="connsiteY11" fmla="*/ 75650 h 430952"/>
                <a:gd name="connsiteX12" fmla="*/ 446314 w 882444"/>
                <a:gd name="connsiteY12" fmla="*/ 72021 h 430952"/>
                <a:gd name="connsiteX13" fmla="*/ 457200 w 882444"/>
                <a:gd name="connsiteY13" fmla="*/ 68392 h 430952"/>
                <a:gd name="connsiteX14" fmla="*/ 478971 w 882444"/>
                <a:gd name="connsiteY14" fmla="*/ 64764 h 430952"/>
                <a:gd name="connsiteX15" fmla="*/ 515257 w 882444"/>
                <a:gd name="connsiteY15" fmla="*/ 57507 h 430952"/>
                <a:gd name="connsiteX16" fmla="*/ 526143 w 882444"/>
                <a:gd name="connsiteY16" fmla="*/ 53878 h 430952"/>
                <a:gd name="connsiteX17" fmla="*/ 566057 w 882444"/>
                <a:gd name="connsiteY17" fmla="*/ 46621 h 430952"/>
                <a:gd name="connsiteX18" fmla="*/ 616857 w 882444"/>
                <a:gd name="connsiteY18" fmla="*/ 39364 h 430952"/>
                <a:gd name="connsiteX19" fmla="*/ 689429 w 882444"/>
                <a:gd name="connsiteY19" fmla="*/ 32107 h 430952"/>
                <a:gd name="connsiteX20" fmla="*/ 707571 w 882444"/>
                <a:gd name="connsiteY20" fmla="*/ 28478 h 430952"/>
                <a:gd name="connsiteX21" fmla="*/ 718457 w 882444"/>
                <a:gd name="connsiteY21" fmla="*/ 24850 h 430952"/>
                <a:gd name="connsiteX22" fmla="*/ 765629 w 882444"/>
                <a:gd name="connsiteY22" fmla="*/ 13964 h 430952"/>
                <a:gd name="connsiteX23" fmla="*/ 801914 w 882444"/>
                <a:gd name="connsiteY23" fmla="*/ 3078 h 430952"/>
                <a:gd name="connsiteX24" fmla="*/ 809171 w 882444"/>
                <a:gd name="connsiteY24" fmla="*/ 17592 h 430952"/>
                <a:gd name="connsiteX25" fmla="*/ 816429 w 882444"/>
                <a:gd name="connsiteY25" fmla="*/ 24850 h 430952"/>
                <a:gd name="connsiteX26" fmla="*/ 827314 w 882444"/>
                <a:gd name="connsiteY26" fmla="*/ 32107 h 430952"/>
                <a:gd name="connsiteX27" fmla="*/ 830943 w 882444"/>
                <a:gd name="connsiteY27" fmla="*/ 42992 h 430952"/>
                <a:gd name="connsiteX28" fmla="*/ 830943 w 882444"/>
                <a:gd name="connsiteY28" fmla="*/ 64764 h 430952"/>
                <a:gd name="connsiteX29" fmla="*/ 841829 w 882444"/>
                <a:gd name="connsiteY29" fmla="*/ 68392 h 430952"/>
                <a:gd name="connsiteX30" fmla="*/ 834571 w 882444"/>
                <a:gd name="connsiteY30" fmla="*/ 90164 h 430952"/>
                <a:gd name="connsiteX31" fmla="*/ 830943 w 882444"/>
                <a:gd name="connsiteY31" fmla="*/ 101050 h 430952"/>
                <a:gd name="connsiteX32" fmla="*/ 841829 w 882444"/>
                <a:gd name="connsiteY32" fmla="*/ 104678 h 430952"/>
                <a:gd name="connsiteX33" fmla="*/ 874486 w 882444"/>
                <a:gd name="connsiteY33" fmla="*/ 108307 h 430952"/>
                <a:gd name="connsiteX34" fmla="*/ 867229 w 882444"/>
                <a:gd name="connsiteY34" fmla="*/ 119192 h 430952"/>
                <a:gd name="connsiteX35" fmla="*/ 863600 w 882444"/>
                <a:gd name="connsiteY35" fmla="*/ 130078 h 430952"/>
                <a:gd name="connsiteX36" fmla="*/ 870857 w 882444"/>
                <a:gd name="connsiteY36" fmla="*/ 140964 h 430952"/>
                <a:gd name="connsiteX37" fmla="*/ 867229 w 882444"/>
                <a:gd name="connsiteY37" fmla="*/ 155478 h 430952"/>
                <a:gd name="connsiteX38" fmla="*/ 859971 w 882444"/>
                <a:gd name="connsiteY38" fmla="*/ 177250 h 430952"/>
                <a:gd name="connsiteX39" fmla="*/ 856343 w 882444"/>
                <a:gd name="connsiteY39" fmla="*/ 188135 h 430952"/>
                <a:gd name="connsiteX40" fmla="*/ 863600 w 882444"/>
                <a:gd name="connsiteY40" fmla="*/ 209907 h 430952"/>
                <a:gd name="connsiteX41" fmla="*/ 867229 w 882444"/>
                <a:gd name="connsiteY41" fmla="*/ 220792 h 430952"/>
                <a:gd name="connsiteX42" fmla="*/ 874486 w 882444"/>
                <a:gd name="connsiteY42" fmla="*/ 228050 h 430952"/>
                <a:gd name="connsiteX43" fmla="*/ 867229 w 882444"/>
                <a:gd name="connsiteY43" fmla="*/ 249821 h 430952"/>
                <a:gd name="connsiteX44" fmla="*/ 863600 w 882444"/>
                <a:gd name="connsiteY44" fmla="*/ 260707 h 430952"/>
                <a:gd name="connsiteX45" fmla="*/ 874486 w 882444"/>
                <a:gd name="connsiteY45" fmla="*/ 264335 h 430952"/>
                <a:gd name="connsiteX46" fmla="*/ 870857 w 882444"/>
                <a:gd name="connsiteY46" fmla="*/ 286107 h 430952"/>
                <a:gd name="connsiteX47" fmla="*/ 859971 w 882444"/>
                <a:gd name="connsiteY47" fmla="*/ 293364 h 430952"/>
                <a:gd name="connsiteX48" fmla="*/ 812800 w 882444"/>
                <a:gd name="connsiteY48" fmla="*/ 300621 h 430952"/>
                <a:gd name="connsiteX49" fmla="*/ 783771 w 882444"/>
                <a:gd name="connsiteY49" fmla="*/ 307878 h 430952"/>
                <a:gd name="connsiteX50" fmla="*/ 754743 w 882444"/>
                <a:gd name="connsiteY50" fmla="*/ 315135 h 430952"/>
                <a:gd name="connsiteX51" fmla="*/ 740229 w 882444"/>
                <a:gd name="connsiteY51" fmla="*/ 318764 h 430952"/>
                <a:gd name="connsiteX52" fmla="*/ 714829 w 882444"/>
                <a:gd name="connsiteY52" fmla="*/ 326021 h 430952"/>
                <a:gd name="connsiteX53" fmla="*/ 703943 w 882444"/>
                <a:gd name="connsiteY53" fmla="*/ 329650 h 430952"/>
                <a:gd name="connsiteX54" fmla="*/ 685800 w 882444"/>
                <a:gd name="connsiteY54" fmla="*/ 333278 h 430952"/>
                <a:gd name="connsiteX55" fmla="*/ 674914 w 882444"/>
                <a:gd name="connsiteY55" fmla="*/ 336907 h 430952"/>
                <a:gd name="connsiteX56" fmla="*/ 656771 w 882444"/>
                <a:gd name="connsiteY56" fmla="*/ 340535 h 430952"/>
                <a:gd name="connsiteX57" fmla="*/ 645886 w 882444"/>
                <a:gd name="connsiteY57" fmla="*/ 344164 h 430952"/>
                <a:gd name="connsiteX58" fmla="*/ 605971 w 882444"/>
                <a:gd name="connsiteY58" fmla="*/ 351421 h 430952"/>
                <a:gd name="connsiteX59" fmla="*/ 595086 w 882444"/>
                <a:gd name="connsiteY59" fmla="*/ 355050 h 430952"/>
                <a:gd name="connsiteX60" fmla="*/ 551543 w 882444"/>
                <a:gd name="connsiteY60" fmla="*/ 362307 h 430952"/>
                <a:gd name="connsiteX61" fmla="*/ 518886 w 882444"/>
                <a:gd name="connsiteY61" fmla="*/ 369564 h 430952"/>
                <a:gd name="connsiteX62" fmla="*/ 504371 w 882444"/>
                <a:gd name="connsiteY62" fmla="*/ 373192 h 430952"/>
                <a:gd name="connsiteX63" fmla="*/ 482600 w 882444"/>
                <a:gd name="connsiteY63" fmla="*/ 376821 h 430952"/>
                <a:gd name="connsiteX64" fmla="*/ 420914 w 882444"/>
                <a:gd name="connsiteY64" fmla="*/ 387707 h 430952"/>
                <a:gd name="connsiteX65" fmla="*/ 359229 w 882444"/>
                <a:gd name="connsiteY65" fmla="*/ 391335 h 430952"/>
                <a:gd name="connsiteX66" fmla="*/ 293914 w 882444"/>
                <a:gd name="connsiteY66" fmla="*/ 402221 h 430952"/>
                <a:gd name="connsiteX67" fmla="*/ 272143 w 882444"/>
                <a:gd name="connsiteY67" fmla="*/ 405850 h 430952"/>
                <a:gd name="connsiteX68" fmla="*/ 246743 w 882444"/>
                <a:gd name="connsiteY68" fmla="*/ 409478 h 430952"/>
                <a:gd name="connsiteX69" fmla="*/ 199571 w 882444"/>
                <a:gd name="connsiteY69" fmla="*/ 416735 h 430952"/>
                <a:gd name="connsiteX70" fmla="*/ 61686 w 882444"/>
                <a:gd name="connsiteY70" fmla="*/ 427621 h 430952"/>
                <a:gd name="connsiteX71" fmla="*/ 36286 w 882444"/>
                <a:gd name="connsiteY71" fmla="*/ 423992 h 430952"/>
                <a:gd name="connsiteX72" fmla="*/ 43543 w 882444"/>
                <a:gd name="connsiteY72" fmla="*/ 402221 h 430952"/>
                <a:gd name="connsiteX73" fmla="*/ 50800 w 882444"/>
                <a:gd name="connsiteY73" fmla="*/ 380450 h 430952"/>
                <a:gd name="connsiteX74" fmla="*/ 58057 w 882444"/>
                <a:gd name="connsiteY74" fmla="*/ 373192 h 430952"/>
                <a:gd name="connsiteX75" fmla="*/ 47171 w 882444"/>
                <a:gd name="connsiteY75" fmla="*/ 351421 h 430952"/>
                <a:gd name="connsiteX76" fmla="*/ 43543 w 882444"/>
                <a:gd name="connsiteY76" fmla="*/ 329650 h 430952"/>
                <a:gd name="connsiteX77" fmla="*/ 32657 w 882444"/>
                <a:gd name="connsiteY77" fmla="*/ 307878 h 430952"/>
                <a:gd name="connsiteX78" fmla="*/ 21771 w 882444"/>
                <a:gd name="connsiteY78" fmla="*/ 300621 h 430952"/>
                <a:gd name="connsiteX79" fmla="*/ 18143 w 882444"/>
                <a:gd name="connsiteY79" fmla="*/ 289735 h 430952"/>
                <a:gd name="connsiteX80" fmla="*/ 21771 w 882444"/>
                <a:gd name="connsiteY80" fmla="*/ 278850 h 430952"/>
                <a:gd name="connsiteX81" fmla="*/ 25400 w 882444"/>
                <a:gd name="connsiteY81" fmla="*/ 260707 h 430952"/>
                <a:gd name="connsiteX82" fmla="*/ 25400 w 882444"/>
                <a:gd name="connsiteY82" fmla="*/ 228050 h 430952"/>
                <a:gd name="connsiteX83" fmla="*/ 32657 w 882444"/>
                <a:gd name="connsiteY83" fmla="*/ 220792 h 430952"/>
                <a:gd name="connsiteX84" fmla="*/ 21771 w 882444"/>
                <a:gd name="connsiteY84" fmla="*/ 217164 h 430952"/>
                <a:gd name="connsiteX85" fmla="*/ 18143 w 882444"/>
                <a:gd name="connsiteY85" fmla="*/ 184507 h 430952"/>
                <a:gd name="connsiteX86" fmla="*/ 25400 w 882444"/>
                <a:gd name="connsiteY86" fmla="*/ 162735 h 430952"/>
                <a:gd name="connsiteX87" fmla="*/ 21771 w 882444"/>
                <a:gd name="connsiteY87" fmla="*/ 151850 h 430952"/>
                <a:gd name="connsiteX88" fmla="*/ 0 w 882444"/>
                <a:gd name="connsiteY88" fmla="*/ 144592 h 430952"/>
                <a:gd name="connsiteX89" fmla="*/ 7257 w 882444"/>
                <a:gd name="connsiteY89" fmla="*/ 133707 h 430952"/>
                <a:gd name="connsiteX90" fmla="*/ 18143 w 882444"/>
                <a:gd name="connsiteY90" fmla="*/ 130078 h 430952"/>
                <a:gd name="connsiteX91" fmla="*/ 32657 w 882444"/>
                <a:gd name="connsiteY91" fmla="*/ 126450 h 430952"/>
                <a:gd name="connsiteX92" fmla="*/ 43543 w 882444"/>
                <a:gd name="connsiteY92" fmla="*/ 122821 h 430952"/>
                <a:gd name="connsiteX93" fmla="*/ 50800 w 882444"/>
                <a:gd name="connsiteY93" fmla="*/ 133707 h 430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882444" h="430952">
                  <a:moveTo>
                    <a:pt x="50800" y="133707"/>
                  </a:moveTo>
                  <a:lnTo>
                    <a:pt x="50800" y="133707"/>
                  </a:lnTo>
                  <a:cubicBezTo>
                    <a:pt x="60476" y="128869"/>
                    <a:pt x="69405" y="122088"/>
                    <a:pt x="79829" y="119192"/>
                  </a:cubicBezTo>
                  <a:cubicBezTo>
                    <a:pt x="91541" y="115939"/>
                    <a:pt x="103994" y="116496"/>
                    <a:pt x="116114" y="115564"/>
                  </a:cubicBezTo>
                  <a:cubicBezTo>
                    <a:pt x="135447" y="114077"/>
                    <a:pt x="154819" y="113145"/>
                    <a:pt x="174171" y="111935"/>
                  </a:cubicBezTo>
                  <a:cubicBezTo>
                    <a:pt x="191104" y="109516"/>
                    <a:pt x="208098" y="107490"/>
                    <a:pt x="224971" y="104678"/>
                  </a:cubicBezTo>
                  <a:lnTo>
                    <a:pt x="246743" y="101050"/>
                  </a:lnTo>
                  <a:cubicBezTo>
                    <a:pt x="252811" y="99947"/>
                    <a:pt x="258742" y="97955"/>
                    <a:pt x="264886" y="97421"/>
                  </a:cubicBezTo>
                  <a:cubicBezTo>
                    <a:pt x="322517" y="92409"/>
                    <a:pt x="317881" y="96589"/>
                    <a:pt x="362857" y="90164"/>
                  </a:cubicBezTo>
                  <a:cubicBezTo>
                    <a:pt x="378162" y="87978"/>
                    <a:pt x="381266" y="86073"/>
                    <a:pt x="395514" y="82907"/>
                  </a:cubicBezTo>
                  <a:cubicBezTo>
                    <a:pt x="401535" y="81569"/>
                    <a:pt x="407674" y="80774"/>
                    <a:pt x="413657" y="79278"/>
                  </a:cubicBezTo>
                  <a:cubicBezTo>
                    <a:pt x="417368" y="78350"/>
                    <a:pt x="420809" y="76480"/>
                    <a:pt x="424543" y="75650"/>
                  </a:cubicBezTo>
                  <a:cubicBezTo>
                    <a:pt x="431725" y="74054"/>
                    <a:pt x="439132" y="73617"/>
                    <a:pt x="446314" y="72021"/>
                  </a:cubicBezTo>
                  <a:cubicBezTo>
                    <a:pt x="450048" y="71191"/>
                    <a:pt x="453466" y="69222"/>
                    <a:pt x="457200" y="68392"/>
                  </a:cubicBezTo>
                  <a:cubicBezTo>
                    <a:pt x="464382" y="66796"/>
                    <a:pt x="471757" y="66207"/>
                    <a:pt x="478971" y="64764"/>
                  </a:cubicBezTo>
                  <a:cubicBezTo>
                    <a:pt x="533100" y="53939"/>
                    <a:pt x="440658" y="69938"/>
                    <a:pt x="515257" y="57507"/>
                  </a:cubicBezTo>
                  <a:cubicBezTo>
                    <a:pt x="518886" y="56297"/>
                    <a:pt x="522432" y="54806"/>
                    <a:pt x="526143" y="53878"/>
                  </a:cubicBezTo>
                  <a:cubicBezTo>
                    <a:pt x="534917" y="51684"/>
                    <a:pt x="557985" y="47832"/>
                    <a:pt x="566057" y="46621"/>
                  </a:cubicBezTo>
                  <a:cubicBezTo>
                    <a:pt x="582973" y="44084"/>
                    <a:pt x="599856" y="41253"/>
                    <a:pt x="616857" y="39364"/>
                  </a:cubicBezTo>
                  <a:cubicBezTo>
                    <a:pt x="662792" y="34259"/>
                    <a:pt x="638606" y="36726"/>
                    <a:pt x="689429" y="32107"/>
                  </a:cubicBezTo>
                  <a:cubicBezTo>
                    <a:pt x="695476" y="30897"/>
                    <a:pt x="701588" y="29974"/>
                    <a:pt x="707571" y="28478"/>
                  </a:cubicBezTo>
                  <a:cubicBezTo>
                    <a:pt x="711282" y="27550"/>
                    <a:pt x="714746" y="25778"/>
                    <a:pt x="718457" y="24850"/>
                  </a:cubicBezTo>
                  <a:cubicBezTo>
                    <a:pt x="741473" y="19096"/>
                    <a:pt x="738554" y="22989"/>
                    <a:pt x="765629" y="13964"/>
                  </a:cubicBezTo>
                  <a:cubicBezTo>
                    <a:pt x="792131" y="5130"/>
                    <a:pt x="779979" y="8563"/>
                    <a:pt x="801914" y="3078"/>
                  </a:cubicBezTo>
                  <a:cubicBezTo>
                    <a:pt x="839186" y="10533"/>
                    <a:pt x="812689" y="0"/>
                    <a:pt x="809171" y="17592"/>
                  </a:cubicBezTo>
                  <a:cubicBezTo>
                    <a:pt x="808500" y="20947"/>
                    <a:pt x="813757" y="22713"/>
                    <a:pt x="816429" y="24850"/>
                  </a:cubicBezTo>
                  <a:cubicBezTo>
                    <a:pt x="819834" y="27574"/>
                    <a:pt x="823686" y="29688"/>
                    <a:pt x="827314" y="32107"/>
                  </a:cubicBezTo>
                  <a:cubicBezTo>
                    <a:pt x="828524" y="35735"/>
                    <a:pt x="830943" y="39167"/>
                    <a:pt x="830943" y="42992"/>
                  </a:cubicBezTo>
                  <a:cubicBezTo>
                    <a:pt x="830943" y="52669"/>
                    <a:pt x="821266" y="55087"/>
                    <a:pt x="830943" y="64764"/>
                  </a:cubicBezTo>
                  <a:cubicBezTo>
                    <a:pt x="833648" y="67469"/>
                    <a:pt x="838200" y="67183"/>
                    <a:pt x="841829" y="68392"/>
                  </a:cubicBezTo>
                  <a:lnTo>
                    <a:pt x="834571" y="90164"/>
                  </a:lnTo>
                  <a:lnTo>
                    <a:pt x="830943" y="101050"/>
                  </a:lnTo>
                  <a:cubicBezTo>
                    <a:pt x="834572" y="102259"/>
                    <a:pt x="838056" y="104049"/>
                    <a:pt x="841829" y="104678"/>
                  </a:cubicBezTo>
                  <a:cubicBezTo>
                    <a:pt x="852633" y="106479"/>
                    <a:pt x="864976" y="102873"/>
                    <a:pt x="874486" y="108307"/>
                  </a:cubicBezTo>
                  <a:cubicBezTo>
                    <a:pt x="878272" y="110471"/>
                    <a:pt x="869179" y="115292"/>
                    <a:pt x="867229" y="119192"/>
                  </a:cubicBezTo>
                  <a:cubicBezTo>
                    <a:pt x="865518" y="122613"/>
                    <a:pt x="864810" y="126449"/>
                    <a:pt x="863600" y="130078"/>
                  </a:cubicBezTo>
                  <a:cubicBezTo>
                    <a:pt x="866019" y="133707"/>
                    <a:pt x="870240" y="136647"/>
                    <a:pt x="870857" y="140964"/>
                  </a:cubicBezTo>
                  <a:cubicBezTo>
                    <a:pt x="871562" y="145901"/>
                    <a:pt x="868662" y="150701"/>
                    <a:pt x="867229" y="155478"/>
                  </a:cubicBezTo>
                  <a:cubicBezTo>
                    <a:pt x="865031" y="162805"/>
                    <a:pt x="862390" y="169993"/>
                    <a:pt x="859971" y="177250"/>
                  </a:cubicBezTo>
                  <a:lnTo>
                    <a:pt x="856343" y="188135"/>
                  </a:lnTo>
                  <a:lnTo>
                    <a:pt x="863600" y="209907"/>
                  </a:lnTo>
                  <a:cubicBezTo>
                    <a:pt x="864810" y="213535"/>
                    <a:pt x="864525" y="218087"/>
                    <a:pt x="867229" y="220792"/>
                  </a:cubicBezTo>
                  <a:lnTo>
                    <a:pt x="874486" y="228050"/>
                  </a:lnTo>
                  <a:lnTo>
                    <a:pt x="867229" y="249821"/>
                  </a:lnTo>
                  <a:lnTo>
                    <a:pt x="863600" y="260707"/>
                  </a:lnTo>
                  <a:cubicBezTo>
                    <a:pt x="867229" y="261916"/>
                    <a:pt x="871781" y="261630"/>
                    <a:pt x="874486" y="264335"/>
                  </a:cubicBezTo>
                  <a:cubicBezTo>
                    <a:pt x="882444" y="272293"/>
                    <a:pt x="876870" y="280094"/>
                    <a:pt x="870857" y="286107"/>
                  </a:cubicBezTo>
                  <a:cubicBezTo>
                    <a:pt x="867773" y="289191"/>
                    <a:pt x="864108" y="291985"/>
                    <a:pt x="859971" y="293364"/>
                  </a:cubicBezTo>
                  <a:cubicBezTo>
                    <a:pt x="855482" y="294860"/>
                    <a:pt x="815586" y="300064"/>
                    <a:pt x="812800" y="300621"/>
                  </a:cubicBezTo>
                  <a:cubicBezTo>
                    <a:pt x="803020" y="302577"/>
                    <a:pt x="793447" y="305459"/>
                    <a:pt x="783771" y="307878"/>
                  </a:cubicBezTo>
                  <a:lnTo>
                    <a:pt x="754743" y="315135"/>
                  </a:lnTo>
                  <a:cubicBezTo>
                    <a:pt x="749905" y="316345"/>
                    <a:pt x="744960" y="317187"/>
                    <a:pt x="740229" y="318764"/>
                  </a:cubicBezTo>
                  <a:cubicBezTo>
                    <a:pt x="714108" y="327470"/>
                    <a:pt x="746749" y="316900"/>
                    <a:pt x="714829" y="326021"/>
                  </a:cubicBezTo>
                  <a:cubicBezTo>
                    <a:pt x="711151" y="327072"/>
                    <a:pt x="707654" y="328722"/>
                    <a:pt x="703943" y="329650"/>
                  </a:cubicBezTo>
                  <a:cubicBezTo>
                    <a:pt x="697960" y="331146"/>
                    <a:pt x="691783" y="331782"/>
                    <a:pt x="685800" y="333278"/>
                  </a:cubicBezTo>
                  <a:cubicBezTo>
                    <a:pt x="682089" y="334206"/>
                    <a:pt x="678625" y="335979"/>
                    <a:pt x="674914" y="336907"/>
                  </a:cubicBezTo>
                  <a:cubicBezTo>
                    <a:pt x="668931" y="338403"/>
                    <a:pt x="662754" y="339039"/>
                    <a:pt x="656771" y="340535"/>
                  </a:cubicBezTo>
                  <a:cubicBezTo>
                    <a:pt x="653061" y="341463"/>
                    <a:pt x="649596" y="343236"/>
                    <a:pt x="645886" y="344164"/>
                  </a:cubicBezTo>
                  <a:cubicBezTo>
                    <a:pt x="635756" y="346697"/>
                    <a:pt x="615661" y="349806"/>
                    <a:pt x="605971" y="351421"/>
                  </a:cubicBezTo>
                  <a:cubicBezTo>
                    <a:pt x="602343" y="352631"/>
                    <a:pt x="598836" y="354300"/>
                    <a:pt x="595086" y="355050"/>
                  </a:cubicBezTo>
                  <a:cubicBezTo>
                    <a:pt x="580657" y="357936"/>
                    <a:pt x="565503" y="357655"/>
                    <a:pt x="551543" y="362307"/>
                  </a:cubicBezTo>
                  <a:cubicBezTo>
                    <a:pt x="530359" y="369367"/>
                    <a:pt x="550813" y="363179"/>
                    <a:pt x="518886" y="369564"/>
                  </a:cubicBezTo>
                  <a:cubicBezTo>
                    <a:pt x="513996" y="370542"/>
                    <a:pt x="509261" y="372214"/>
                    <a:pt x="504371" y="373192"/>
                  </a:cubicBezTo>
                  <a:cubicBezTo>
                    <a:pt x="497157" y="374635"/>
                    <a:pt x="489831" y="375465"/>
                    <a:pt x="482600" y="376821"/>
                  </a:cubicBezTo>
                  <a:cubicBezTo>
                    <a:pt x="463575" y="380388"/>
                    <a:pt x="440741" y="386055"/>
                    <a:pt x="420914" y="387707"/>
                  </a:cubicBezTo>
                  <a:cubicBezTo>
                    <a:pt x="400388" y="389417"/>
                    <a:pt x="379791" y="390126"/>
                    <a:pt x="359229" y="391335"/>
                  </a:cubicBezTo>
                  <a:lnTo>
                    <a:pt x="293914" y="402221"/>
                  </a:lnTo>
                  <a:cubicBezTo>
                    <a:pt x="286657" y="403431"/>
                    <a:pt x="279426" y="404810"/>
                    <a:pt x="272143" y="405850"/>
                  </a:cubicBezTo>
                  <a:lnTo>
                    <a:pt x="246743" y="409478"/>
                  </a:lnTo>
                  <a:cubicBezTo>
                    <a:pt x="228334" y="412310"/>
                    <a:pt x="218539" y="414628"/>
                    <a:pt x="199571" y="416735"/>
                  </a:cubicBezTo>
                  <a:cubicBezTo>
                    <a:pt x="124152" y="425114"/>
                    <a:pt x="134368" y="423583"/>
                    <a:pt x="61686" y="427621"/>
                  </a:cubicBezTo>
                  <a:cubicBezTo>
                    <a:pt x="53219" y="426411"/>
                    <a:pt x="41257" y="430952"/>
                    <a:pt x="36286" y="423992"/>
                  </a:cubicBezTo>
                  <a:cubicBezTo>
                    <a:pt x="31840" y="417767"/>
                    <a:pt x="41124" y="409478"/>
                    <a:pt x="43543" y="402221"/>
                  </a:cubicBezTo>
                  <a:lnTo>
                    <a:pt x="50800" y="380450"/>
                  </a:lnTo>
                  <a:lnTo>
                    <a:pt x="58057" y="373192"/>
                  </a:lnTo>
                  <a:cubicBezTo>
                    <a:pt x="51534" y="363407"/>
                    <a:pt x="49675" y="362687"/>
                    <a:pt x="47171" y="351421"/>
                  </a:cubicBezTo>
                  <a:cubicBezTo>
                    <a:pt x="45575" y="344239"/>
                    <a:pt x="45139" y="336832"/>
                    <a:pt x="43543" y="329650"/>
                  </a:cubicBezTo>
                  <a:cubicBezTo>
                    <a:pt x="41857" y="322062"/>
                    <a:pt x="38248" y="313469"/>
                    <a:pt x="32657" y="307878"/>
                  </a:cubicBezTo>
                  <a:cubicBezTo>
                    <a:pt x="29573" y="304794"/>
                    <a:pt x="25400" y="303040"/>
                    <a:pt x="21771" y="300621"/>
                  </a:cubicBezTo>
                  <a:cubicBezTo>
                    <a:pt x="20562" y="296992"/>
                    <a:pt x="18143" y="293560"/>
                    <a:pt x="18143" y="289735"/>
                  </a:cubicBezTo>
                  <a:cubicBezTo>
                    <a:pt x="18143" y="285910"/>
                    <a:pt x="20843" y="282560"/>
                    <a:pt x="21771" y="278850"/>
                  </a:cubicBezTo>
                  <a:cubicBezTo>
                    <a:pt x="23267" y="272867"/>
                    <a:pt x="24190" y="266755"/>
                    <a:pt x="25400" y="260707"/>
                  </a:cubicBezTo>
                  <a:cubicBezTo>
                    <a:pt x="17950" y="238357"/>
                    <a:pt x="13223" y="243271"/>
                    <a:pt x="25400" y="228050"/>
                  </a:cubicBezTo>
                  <a:cubicBezTo>
                    <a:pt x="27537" y="225378"/>
                    <a:pt x="30238" y="223211"/>
                    <a:pt x="32657" y="220792"/>
                  </a:cubicBezTo>
                  <a:cubicBezTo>
                    <a:pt x="29028" y="219583"/>
                    <a:pt x="24758" y="219553"/>
                    <a:pt x="21771" y="217164"/>
                  </a:cubicBezTo>
                  <a:cubicBezTo>
                    <a:pt x="9852" y="207629"/>
                    <a:pt x="14777" y="197973"/>
                    <a:pt x="18143" y="184507"/>
                  </a:cubicBezTo>
                  <a:cubicBezTo>
                    <a:pt x="19998" y="177086"/>
                    <a:pt x="25400" y="162735"/>
                    <a:pt x="25400" y="162735"/>
                  </a:cubicBezTo>
                  <a:cubicBezTo>
                    <a:pt x="24190" y="159107"/>
                    <a:pt x="24883" y="154073"/>
                    <a:pt x="21771" y="151850"/>
                  </a:cubicBezTo>
                  <a:cubicBezTo>
                    <a:pt x="15546" y="147404"/>
                    <a:pt x="0" y="144592"/>
                    <a:pt x="0" y="144592"/>
                  </a:cubicBezTo>
                  <a:cubicBezTo>
                    <a:pt x="2419" y="140964"/>
                    <a:pt x="3852" y="136431"/>
                    <a:pt x="7257" y="133707"/>
                  </a:cubicBezTo>
                  <a:cubicBezTo>
                    <a:pt x="10244" y="131318"/>
                    <a:pt x="14465" y="131129"/>
                    <a:pt x="18143" y="130078"/>
                  </a:cubicBezTo>
                  <a:cubicBezTo>
                    <a:pt x="22938" y="128708"/>
                    <a:pt x="27862" y="127820"/>
                    <a:pt x="32657" y="126450"/>
                  </a:cubicBezTo>
                  <a:cubicBezTo>
                    <a:pt x="36335" y="125399"/>
                    <a:pt x="39792" y="123571"/>
                    <a:pt x="43543" y="122821"/>
                  </a:cubicBezTo>
                  <a:cubicBezTo>
                    <a:pt x="70140" y="117501"/>
                    <a:pt x="49591" y="131893"/>
                    <a:pt x="50800" y="133707"/>
                  </a:cubicBezTo>
                  <a:close/>
                </a:path>
              </a:pathLst>
            </a:custGeom>
            <a:blipFill dpi="0" rotWithShape="1">
              <a:blip r:embed="rId5" cstate="print">
                <a:alphaModFix amt="65000"/>
              </a:blip>
              <a:srcRect/>
              <a:tile tx="0" ty="0" sx="100000" sy="100000" flip="none" algn="tl"/>
            </a:blipFill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SG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2" name="Ink 31"/>
              <p14:cNvContentPartPr/>
              <p14:nvPr/>
            </p14:nvContentPartPr>
            <p14:xfrm>
              <a:off x="1457550" y="6191352"/>
              <a:ext cx="6068160" cy="3740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45310" y="6179112"/>
                <a:ext cx="6089760" cy="399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0" name="coupling group"/>
          <p:cNvGrpSpPr/>
          <p:nvPr/>
        </p:nvGrpSpPr>
        <p:grpSpPr>
          <a:xfrm>
            <a:off x="7338583" y="0"/>
            <a:ext cx="1653017" cy="2015568"/>
            <a:chOff x="4267200" y="4506479"/>
            <a:chExt cx="1653017" cy="2015568"/>
          </a:xfrm>
        </p:grpSpPr>
        <p:grpSp>
          <p:nvGrpSpPr>
            <p:cNvPr id="21" name="coupling"/>
            <p:cNvGrpSpPr/>
            <p:nvPr/>
          </p:nvGrpSpPr>
          <p:grpSpPr>
            <a:xfrm>
              <a:off x="4419600" y="5062899"/>
              <a:ext cx="1420237" cy="1459148"/>
              <a:chOff x="0" y="233465"/>
              <a:chExt cx="1420237" cy="1459148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416081" y="642026"/>
                <a:ext cx="615051" cy="64918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4" name="Straight Arrow Connector 23"/>
              <p:cNvCxnSpPr/>
              <p:nvPr/>
            </p:nvCxnSpPr>
            <p:spPr>
              <a:xfrm>
                <a:off x="1024284" y="933200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>
                <a:off x="0" y="855379"/>
                <a:ext cx="395953" cy="1184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5400000">
                <a:off x="525973" y="426484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arrow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 rot="5400000">
                <a:off x="467608" y="1482951"/>
                <a:ext cx="402681" cy="16643"/>
              </a:xfrm>
              <a:prstGeom prst="straightConnector1">
                <a:avLst/>
              </a:prstGeom>
              <a:ln w="57150">
                <a:solidFill>
                  <a:schemeClr val="bg1">
                    <a:lumMod val="85000"/>
                  </a:schemeClr>
                </a:solidFill>
                <a:prstDash val="sysDash"/>
                <a:headEnd type="oval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Rectangle 21"/>
            <p:cNvSpPr/>
            <p:nvPr/>
          </p:nvSpPr>
          <p:spPr>
            <a:xfrm>
              <a:off x="4267200" y="4506479"/>
              <a:ext cx="1653017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Coupling</a:t>
              </a:r>
              <a:endParaRPr kumimoji="0" lang="en-SG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09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2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5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8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0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9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5812</TotalTime>
  <Words>511</Words>
  <Application>Microsoft Office PowerPoint</Application>
  <PresentationFormat>On-screen Show (4:3)</PresentationFormat>
  <Paragraphs>186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Consolas</vt:lpstr>
      <vt:lpstr>Calibri</vt:lpstr>
      <vt:lpstr>Arial Black</vt:lpstr>
      <vt:lpstr>medium-content-serif-font</vt:lpstr>
      <vt:lpstr>Arial</vt:lpstr>
      <vt:lpstr>12_green-UP</vt:lpstr>
      <vt:lpstr>4_green-UP</vt:lpstr>
      <vt:lpstr>2_green-UP</vt:lpstr>
      <vt:lpstr>5_green-UP</vt:lpstr>
      <vt:lpstr>8_green-UP</vt:lpstr>
      <vt:lpstr>10_green-UP</vt:lpstr>
      <vt:lpstr>9_green-UP</vt:lpstr>
      <vt:lpstr>PowerPoint Presentation</vt:lpstr>
      <vt:lpstr>Design Fundamentals   </vt:lpstr>
      <vt:lpstr>PowerPoint Presentation</vt:lpstr>
      <vt:lpstr>PowerPoint Presentation</vt:lpstr>
      <vt:lpstr>Design Fundamentals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Design Fundamentals   </vt:lpstr>
      <vt:lpstr>Does one thing and does it all</vt:lpstr>
      <vt:lpstr>Does one thing and does it all</vt:lpstr>
      <vt:lpstr>Does one thing and does it all</vt:lpstr>
      <vt:lpstr>Does one thing and does it all</vt:lpstr>
      <vt:lpstr>Does one thing and does it all</vt:lpstr>
      <vt:lpstr>Does one thing and does it all</vt:lpstr>
      <vt:lpstr>Design Fundamentals   </vt:lpstr>
      <vt:lpstr>PowerPoint Presentation</vt:lpstr>
      <vt:lpstr>PowerPoint Presentation</vt:lpstr>
      <vt:lpstr>PowerPoint Presentation</vt:lpstr>
      <vt:lpstr>Principle of Separation of Concerns (SoC)</vt:lpstr>
      <vt:lpstr>Single Responsibility Principle (SRP)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workshop</dc:creator>
  <cp:lastModifiedBy>Akshay Narayan</cp:lastModifiedBy>
  <cp:revision>319</cp:revision>
  <dcterms:created xsi:type="dcterms:W3CDTF">2006-08-16T00:00:00Z</dcterms:created>
  <dcterms:modified xsi:type="dcterms:W3CDTF">2020-10-09T11:51:15Z</dcterms:modified>
</cp:coreProperties>
</file>

<file path=docProps/thumbnail.jpeg>
</file>